
<file path=[Content_Types].xml><?xml version="1.0" encoding="utf-8"?>
<Types xmlns="http://schemas.openxmlformats.org/package/2006/content-types">
  <Default Extension="png" ContentType="image/png"/>
  <Default Extension="jpeg" ContentType="image/jpeg"/>
  <Default Extension="wma" ContentType="audio/x-ms-wma"/>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6" r:id="rId1"/>
  </p:sldMasterIdLst>
  <p:notesMasterIdLst>
    <p:notesMasterId r:id="rId41"/>
  </p:notesMasterIdLst>
  <p:handoutMasterIdLst>
    <p:handoutMasterId r:id="rId42"/>
  </p:handoutMasterIdLst>
  <p:sldIdLst>
    <p:sldId id="378" r:id="rId2"/>
    <p:sldId id="340" r:id="rId3"/>
    <p:sldId id="342" r:id="rId4"/>
    <p:sldId id="344" r:id="rId5"/>
    <p:sldId id="295" r:id="rId6"/>
    <p:sldId id="345" r:id="rId7"/>
    <p:sldId id="346" r:id="rId8"/>
    <p:sldId id="347" r:id="rId9"/>
    <p:sldId id="348" r:id="rId10"/>
    <p:sldId id="349" r:id="rId11"/>
    <p:sldId id="352" r:id="rId12"/>
    <p:sldId id="350" r:id="rId13"/>
    <p:sldId id="351" r:id="rId14"/>
    <p:sldId id="353" r:id="rId15"/>
    <p:sldId id="354" r:id="rId16"/>
    <p:sldId id="379" r:id="rId17"/>
    <p:sldId id="380" r:id="rId18"/>
    <p:sldId id="356" r:id="rId19"/>
    <p:sldId id="355" r:id="rId20"/>
    <p:sldId id="357" r:id="rId21"/>
    <p:sldId id="358" r:id="rId22"/>
    <p:sldId id="359" r:id="rId23"/>
    <p:sldId id="360" r:id="rId24"/>
    <p:sldId id="361" r:id="rId25"/>
    <p:sldId id="362" r:id="rId26"/>
    <p:sldId id="364" r:id="rId27"/>
    <p:sldId id="366" r:id="rId28"/>
    <p:sldId id="365" r:id="rId29"/>
    <p:sldId id="367" r:id="rId30"/>
    <p:sldId id="368" r:id="rId31"/>
    <p:sldId id="369" r:id="rId32"/>
    <p:sldId id="370" r:id="rId33"/>
    <p:sldId id="371" r:id="rId34"/>
    <p:sldId id="372" r:id="rId35"/>
    <p:sldId id="373" r:id="rId36"/>
    <p:sldId id="374" r:id="rId37"/>
    <p:sldId id="375" r:id="rId38"/>
    <p:sldId id="377" r:id="rId39"/>
    <p:sldId id="382" r:id="rId40"/>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424D"/>
    <a:srgbClr val="5B86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7032" autoAdjust="0"/>
  </p:normalViewPr>
  <p:slideViewPr>
    <p:cSldViewPr snapToGrid="0" snapToObjects="1">
      <p:cViewPr varScale="1">
        <p:scale>
          <a:sx n="69" d="100"/>
          <a:sy n="69" d="100"/>
        </p:scale>
        <p:origin x="-1416" y="-96"/>
      </p:cViewPr>
      <p:guideLst>
        <p:guide orient="horz" pos="2160"/>
        <p:guide pos="2880"/>
      </p:guideLst>
    </p:cSldViewPr>
  </p:slideViewPr>
  <p:notesTextViewPr>
    <p:cViewPr>
      <p:scale>
        <a:sx n="100" d="100"/>
        <a:sy n="100" d="100"/>
      </p:scale>
      <p:origin x="0" y="0"/>
    </p:cViewPr>
  </p:notesTextViewPr>
  <p:sorterViewPr>
    <p:cViewPr>
      <p:scale>
        <a:sx n="200" d="100"/>
        <a:sy n="200" d="100"/>
      </p:scale>
      <p:origin x="0" y="4720"/>
    </p:cViewPr>
  </p:sorterViewPr>
  <p:notesViewPr>
    <p:cSldViewPr snapToGrid="0" snapToObjects="1">
      <p:cViewPr varScale="1">
        <p:scale>
          <a:sx n="53" d="100"/>
          <a:sy n="53" d="100"/>
        </p:scale>
        <p:origin x="-2952"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B44B6B1-5441-9644-AE1C-BB7EA5DBA264}" type="datetimeFigureOut">
              <a:rPr lang="en-US" smtClean="0"/>
              <a:pPr/>
              <a:t>3/14/2022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0300CC7-81E2-B842-8904-673E09748720}" type="slidenum">
              <a:rPr lang="en-US" smtClean="0"/>
              <a:pPr/>
              <a:t>‹#›</a:t>
            </a:fld>
            <a:endParaRPr lang="en-US"/>
          </a:p>
        </p:txBody>
      </p:sp>
    </p:spTree>
    <p:extLst>
      <p:ext uri="{BB962C8B-B14F-4D97-AF65-F5344CB8AC3E}">
        <p14:creationId xmlns:p14="http://schemas.microsoft.com/office/powerpoint/2010/main" val="2861766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1878819-472C-A14B-95BF-39C94BA106B2}" type="datetimeFigureOut">
              <a:rPr lang="en-US" smtClean="0"/>
              <a:pPr/>
              <a:t>3/14/2022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B4F38C2-4548-F541-8261-4C1D96E7A166}" type="slidenum">
              <a:rPr lang="en-US" smtClean="0"/>
              <a:pPr/>
              <a:t>‹#›</a:t>
            </a:fld>
            <a:endParaRPr lang="en-US"/>
          </a:p>
        </p:txBody>
      </p:sp>
    </p:spTree>
    <p:extLst>
      <p:ext uri="{BB962C8B-B14F-4D97-AF65-F5344CB8AC3E}">
        <p14:creationId xmlns:p14="http://schemas.microsoft.com/office/powerpoint/2010/main" val="32245871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solidFill>
                  <a:prstClr val="black"/>
                </a:solidFill>
              </a:rPr>
              <a:pPr/>
              <a:t>1</a:t>
            </a:fld>
            <a:endParaRPr lang="zh-CN" altLang="en-US">
              <a:solidFill>
                <a:prstClr val="black"/>
              </a:solidFill>
            </a:endParaRPr>
          </a:p>
        </p:txBody>
      </p:sp>
    </p:spTree>
    <p:extLst>
      <p:ext uri="{BB962C8B-B14F-4D97-AF65-F5344CB8AC3E}">
        <p14:creationId xmlns:p14="http://schemas.microsoft.com/office/powerpoint/2010/main" val="257678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898" name="Rectangle 1"/>
          <p:cNvSpPr>
            <a:spLocks noGrp="1" noRot="1" noChangeAspect="1" noChangeArrowheads="1" noTextEdit="1"/>
          </p:cNvSpPr>
          <p:nvPr>
            <p:ph type="sldImg"/>
          </p:nvPr>
        </p:nvSpPr>
        <p:spPr>
          <a:xfrm>
            <a:off x="1143000" y="695325"/>
            <a:ext cx="4572000" cy="3429000"/>
          </a:xfrm>
          <a:solidFill>
            <a:srgbClr val="FFFFFF"/>
          </a:solidFill>
          <a:ln>
            <a:solidFill>
              <a:srgbClr val="000000"/>
            </a:solidFill>
          </a:ln>
        </p:spPr>
      </p:sp>
      <p:sp>
        <p:nvSpPr>
          <p:cNvPr id="80899" name="Rectangle 2"/>
          <p:cNvSpPr>
            <a:spLocks noGrp="1" noChangeArrowheads="1"/>
          </p:cNvSpPr>
          <p:nvPr>
            <p:ph type="body" idx="1"/>
          </p:nvPr>
        </p:nvSpPr>
        <p:spPr>
          <a:xfrm>
            <a:off x="685800" y="4343400"/>
            <a:ext cx="5486400" cy="4114800"/>
          </a:xfrm>
          <a:noFill/>
          <a:ln/>
        </p:spPr>
        <p:txBody>
          <a:bodyPr wrap="none" anchor="ctr"/>
          <a:lstStyle/>
          <a:p>
            <a:pPr eaLnBrk="1" hangingPunct="1"/>
            <a:endParaRPr lang="zh-CN" altLang="en-US" smtClean="0"/>
          </a:p>
        </p:txBody>
      </p:sp>
    </p:spTree>
    <p:extLst>
      <p:ext uri="{BB962C8B-B14F-4D97-AF65-F5344CB8AC3E}">
        <p14:creationId xmlns:p14="http://schemas.microsoft.com/office/powerpoint/2010/main" val="2533781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7" name="Footer Placeholder 6"/>
          <p:cNvSpPr>
            <a:spLocks noGrp="1"/>
          </p:cNvSpPr>
          <p:nvPr>
            <p:ph type="ftr" sz="quarter" idx="10"/>
          </p:nvPr>
        </p:nvSpPr>
        <p:spPr/>
        <p:txBody>
          <a:bodyPr/>
          <a:lstStyle/>
          <a:p>
            <a:r>
              <a:rPr lang="en-US" smtClean="0"/>
              <a:t>Chapter 1 Introduction</a:t>
            </a:r>
            <a:endParaRPr lang="en-US" dirty="0"/>
          </a:p>
        </p:txBody>
      </p:sp>
      <p:sp>
        <p:nvSpPr>
          <p:cNvPr id="9" name="Slide Number Placeholder 8"/>
          <p:cNvSpPr>
            <a:spLocks noGrp="1"/>
          </p:cNvSpPr>
          <p:nvPr>
            <p:ph type="sldNum" sz="quarter" idx="12"/>
          </p:nvPr>
        </p:nvSpPr>
        <p:spPr/>
        <p:txBody>
          <a:bodyPr/>
          <a:lstStyle/>
          <a:p>
            <a:fld id="{1D5CD492-2BC6-F348-9965-EC1D86DF57A8}" type="slidenum">
              <a:rPr lang="en-US" smtClean="0"/>
              <a:pPr/>
              <a:t>‹#›</a:t>
            </a:fld>
            <a:endParaRPr lang="en-US"/>
          </a:p>
        </p:txBody>
      </p:sp>
      <p:pic>
        <p:nvPicPr>
          <p:cNvPr id="11" name="Picture 9" descr="封面2"/>
          <p:cNvPicPr>
            <a:picLocks noChangeAspect="1" noChangeArrowheads="1"/>
          </p:cNvPicPr>
          <p:nvPr userDrawn="1"/>
        </p:nvPicPr>
        <p:blipFill>
          <a:blip r:embed="rId2"/>
          <a:srcRect r="86245" b="82683"/>
          <a:stretch>
            <a:fillRect/>
          </a:stretch>
        </p:blipFill>
        <p:spPr bwMode="auto">
          <a:xfrm>
            <a:off x="7455897" y="212818"/>
            <a:ext cx="1257796" cy="1185675"/>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Chapter 1 Introduction</a:t>
            </a:r>
            <a:endParaRPr lang="en-US"/>
          </a:p>
        </p:txBody>
      </p:sp>
      <p:sp>
        <p:nvSpPr>
          <p:cNvPr id="6" name="Slide Number Placeholder 5"/>
          <p:cNvSpPr>
            <a:spLocks noGrp="1"/>
          </p:cNvSpPr>
          <p:nvPr>
            <p:ph type="sldNum" sz="quarter" idx="12"/>
          </p:nvPr>
        </p:nvSpPr>
        <p:spPr>
          <a:xfrm>
            <a:off x="6540626" y="6356350"/>
            <a:ext cx="2133600" cy="365125"/>
          </a:xfrm>
          <a:prstGeom prst="rect">
            <a:avLst/>
          </a:prstGeom>
        </p:spPr>
        <p:txBody>
          <a:bodyPr/>
          <a:lstStyle>
            <a:lvl1pPr>
              <a:defRPr/>
            </a:lvl1pPr>
          </a:lstStyle>
          <a:p>
            <a:pPr>
              <a:defRPr/>
            </a:pPr>
            <a:fld id="{2970207B-D522-9843-9370-2EDD2ED326F5}" type="slidenum">
              <a:rPr lang="en-GB" smtClean="0"/>
              <a:pPr>
                <a:defRPr/>
              </a:pPr>
              <a:t>‹#›</a:t>
            </a:fld>
            <a:endParaRPr lang="en-GB" dirty="0"/>
          </a:p>
        </p:txBody>
      </p:sp>
      <p:pic>
        <p:nvPicPr>
          <p:cNvPr id="7" name="Picture 9" descr="封面2"/>
          <p:cNvPicPr>
            <a:picLocks noChangeAspect="1" noChangeArrowheads="1"/>
          </p:cNvPicPr>
          <p:nvPr userDrawn="1"/>
        </p:nvPicPr>
        <p:blipFill>
          <a:blip r:embed="rId2"/>
          <a:srcRect r="86245" b="82683"/>
          <a:stretch>
            <a:fillRect/>
          </a:stretch>
        </p:blipFill>
        <p:spPr bwMode="auto">
          <a:xfrm>
            <a:off x="7455897" y="212818"/>
            <a:ext cx="1257796" cy="1185675"/>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Chapter 1 Introduction</a:t>
            </a:r>
            <a:endParaRPr lang="en-US"/>
          </a:p>
        </p:txBody>
      </p:sp>
      <p:sp>
        <p:nvSpPr>
          <p:cNvPr id="6" name="Slide Number Placeholder 5"/>
          <p:cNvSpPr>
            <a:spLocks noGrp="1"/>
          </p:cNvSpPr>
          <p:nvPr>
            <p:ph type="sldNum" sz="quarter" idx="12"/>
          </p:nvPr>
        </p:nvSpPr>
        <p:spPr>
          <a:xfrm>
            <a:off x="6540626" y="6356350"/>
            <a:ext cx="2133600" cy="365125"/>
          </a:xfrm>
          <a:prstGeom prst="rect">
            <a:avLst/>
          </a:prstGeom>
        </p:spPr>
        <p:txBody>
          <a:bodyPr/>
          <a:lstStyle>
            <a:lvl1pPr>
              <a:defRPr/>
            </a:lvl1pPr>
          </a:lstStyle>
          <a:p>
            <a:pPr>
              <a:defRPr/>
            </a:pPr>
            <a:r>
              <a:rPr lang="en-GB" smtClean="0"/>
              <a:t>Presentation title - </a:t>
            </a:r>
            <a:fld id="{DA4E4A1D-F72B-1945-8E69-DB5636470060}" type="slidenum">
              <a:rPr lang="en-GB" smtClean="0"/>
              <a:pPr>
                <a:defRPr/>
              </a:pPr>
              <a:t>‹#›</a:t>
            </a:fld>
            <a:endParaRPr lang="en-GB"/>
          </a:p>
        </p:txBody>
      </p:sp>
      <p:pic>
        <p:nvPicPr>
          <p:cNvPr id="7" name="Picture 9" descr="封面2"/>
          <p:cNvPicPr>
            <a:picLocks noChangeAspect="1" noChangeArrowheads="1"/>
          </p:cNvPicPr>
          <p:nvPr userDrawn="1"/>
        </p:nvPicPr>
        <p:blipFill>
          <a:blip r:embed="rId2"/>
          <a:srcRect r="86245" b="82683"/>
          <a:stretch>
            <a:fillRect/>
          </a:stretch>
        </p:blipFill>
        <p:spPr bwMode="auto">
          <a:xfrm>
            <a:off x="7455897" y="212818"/>
            <a:ext cx="1257796" cy="1185675"/>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dirty="0"/>
          </a:p>
        </p:txBody>
      </p:sp>
      <p:sp>
        <p:nvSpPr>
          <p:cNvPr id="3" name="Content Placeholder 2"/>
          <p:cNvSpPr>
            <a:spLocks noGrp="1"/>
          </p:cNvSpPr>
          <p:nvPr>
            <p:ph idx="1"/>
          </p:nvPr>
        </p:nvSpPr>
        <p:spPr>
          <a:xfrm>
            <a:off x="457200" y="1600200"/>
            <a:ext cx="8229600" cy="4525963"/>
          </a:xfrm>
          <a:prstGeom prst="rect">
            <a:avLst/>
          </a:prstGeom>
        </p:spPr>
        <p:txBody>
          <a:bodyPr/>
          <a:lstStyle>
            <a:lvl1pPr>
              <a:spcBef>
                <a:spcPts val="600"/>
              </a:spcBef>
              <a:spcAft>
                <a:spcPts val="600"/>
              </a:spcAft>
              <a:buFont typeface="Wingdings" charset="2"/>
              <a:buChar char="²"/>
              <a:defRPr sz="2400">
                <a:solidFill>
                  <a:srgbClr val="46424D"/>
                </a:solidFill>
                <a:latin typeface="Arial"/>
                <a:cs typeface="Arial"/>
              </a:defRPr>
            </a:lvl1pPr>
            <a:lvl2pPr>
              <a:spcBef>
                <a:spcPts val="300"/>
              </a:spcBef>
              <a:spcAft>
                <a:spcPts val="300"/>
              </a:spcAft>
              <a:buFont typeface="Wingdings" charset="2"/>
              <a:buChar char="§"/>
              <a:defRPr sz="2000">
                <a:solidFill>
                  <a:srgbClr val="46424D"/>
                </a:solidFill>
                <a:latin typeface="Arial"/>
                <a:cs typeface="Arial"/>
              </a:defRPr>
            </a:lvl2pPr>
            <a:lvl3pPr>
              <a:defRPr sz="1800">
                <a:solidFill>
                  <a:srgbClr val="46424D"/>
                </a:solidFill>
                <a:latin typeface="Arial"/>
                <a:cs typeface="Arial"/>
              </a:defRPr>
            </a:lvl3pPr>
            <a:lvl4pPr>
              <a:defRPr sz="1800">
                <a:solidFill>
                  <a:srgbClr val="46424D"/>
                </a:solidFill>
                <a:latin typeface="Arial"/>
                <a:cs typeface="Arial"/>
              </a:defRPr>
            </a:lvl4pPr>
            <a:lvl5pPr>
              <a:defRPr sz="1800">
                <a:solidFill>
                  <a:srgbClr val="46424D"/>
                </a:solidFill>
                <a:latin typeface="Arial"/>
                <a:cs typeface="Arial"/>
              </a:defRPr>
            </a:lvl5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7" name="Footer Placeholder 6"/>
          <p:cNvSpPr>
            <a:spLocks noGrp="1"/>
          </p:cNvSpPr>
          <p:nvPr>
            <p:ph type="ftr" sz="quarter" idx="10"/>
          </p:nvPr>
        </p:nvSpPr>
        <p:spPr/>
        <p:txBody>
          <a:bodyPr/>
          <a:lstStyle/>
          <a:p>
            <a:r>
              <a:rPr lang="en-US" smtClean="0"/>
              <a:t>Chapter 1 Introduction</a:t>
            </a:r>
            <a:endParaRPr lang="en-US" dirty="0"/>
          </a:p>
        </p:txBody>
      </p:sp>
      <p:sp>
        <p:nvSpPr>
          <p:cNvPr id="9" name="Slide Number Placeholder 8"/>
          <p:cNvSpPr>
            <a:spLocks noGrp="1"/>
          </p:cNvSpPr>
          <p:nvPr>
            <p:ph type="sldNum" sz="quarter" idx="12"/>
          </p:nvPr>
        </p:nvSpPr>
        <p:spPr/>
        <p:txBody>
          <a:bodyPr/>
          <a:lstStyle/>
          <a:p>
            <a:fld id="{1D5CD492-2BC6-F348-9965-EC1D86DF57A8}" type="slidenum">
              <a:rPr lang="en-US" smtClean="0"/>
              <a:pPr/>
              <a:t>‹#›</a:t>
            </a:fld>
            <a:endParaRPr lang="en-US"/>
          </a:p>
        </p:txBody>
      </p:sp>
      <p:pic>
        <p:nvPicPr>
          <p:cNvPr id="11" name="Picture 9" descr="封面2"/>
          <p:cNvPicPr>
            <a:picLocks noChangeAspect="1" noChangeArrowheads="1"/>
          </p:cNvPicPr>
          <p:nvPr userDrawn="1"/>
        </p:nvPicPr>
        <p:blipFill>
          <a:blip r:embed="rId2"/>
          <a:srcRect r="86245" b="82683"/>
          <a:stretch>
            <a:fillRect/>
          </a:stretch>
        </p:blipFill>
        <p:spPr bwMode="auto">
          <a:xfrm>
            <a:off x="7455897" y="212818"/>
            <a:ext cx="1257796" cy="1185675"/>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Chapter 1 Introduction</a:t>
            </a:r>
            <a:endParaRPr lang="en-US"/>
          </a:p>
        </p:txBody>
      </p:sp>
      <p:sp>
        <p:nvSpPr>
          <p:cNvPr id="6" name="Slide Number Placeholder 5"/>
          <p:cNvSpPr>
            <a:spLocks noGrp="1"/>
          </p:cNvSpPr>
          <p:nvPr>
            <p:ph type="sldNum" sz="quarter" idx="12"/>
          </p:nvPr>
        </p:nvSpPr>
        <p:spPr>
          <a:xfrm>
            <a:off x="6540626" y="6356350"/>
            <a:ext cx="2133600" cy="365125"/>
          </a:xfrm>
          <a:prstGeom prst="rect">
            <a:avLst/>
          </a:prstGeom>
        </p:spPr>
        <p:txBody>
          <a:bodyPr/>
          <a:lstStyle>
            <a:lvl1pPr>
              <a:defRPr/>
            </a:lvl1pPr>
          </a:lstStyle>
          <a:p>
            <a:pPr>
              <a:defRPr/>
            </a:pPr>
            <a:fld id="{2AF2747F-ECC4-BB44-B379-DEBCDE6D0557}" type="slidenum">
              <a:rPr lang="en-GB" smtClean="0"/>
              <a:pPr>
                <a:defRPr/>
              </a:pPr>
              <a:t>‹#›</a:t>
            </a:fld>
            <a:endParaRPr lang="en-GB" dirty="0"/>
          </a:p>
        </p:txBody>
      </p:sp>
      <p:pic>
        <p:nvPicPr>
          <p:cNvPr id="8" name="Picture 9" descr="封面2"/>
          <p:cNvPicPr>
            <a:picLocks noChangeAspect="1" noChangeArrowheads="1"/>
          </p:cNvPicPr>
          <p:nvPr userDrawn="1"/>
        </p:nvPicPr>
        <p:blipFill>
          <a:blip r:embed="rId2"/>
          <a:srcRect r="86245" b="82683"/>
          <a:stretch>
            <a:fillRect/>
          </a:stretch>
        </p:blipFill>
        <p:spPr bwMode="auto">
          <a:xfrm>
            <a:off x="7455897" y="212818"/>
            <a:ext cx="1257796" cy="1185675"/>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4DA8AB62-03CE-44B3-A717-7BDC0E21C5CA}" type="datetime1">
              <a:rPr lang="zh-CN" altLang="en-US" smtClean="0"/>
              <a:pPr>
                <a:defRPr/>
              </a:pPr>
              <a:t>2022/3/14 Monday</a:t>
            </a:fld>
            <a:endParaRPr lang="en-US"/>
          </a:p>
        </p:txBody>
      </p:sp>
      <p:sp>
        <p:nvSpPr>
          <p:cNvPr id="6"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Chapter 1 Introduction</a:t>
            </a:r>
            <a:endParaRPr lang="en-US"/>
          </a:p>
        </p:txBody>
      </p:sp>
      <p:sp>
        <p:nvSpPr>
          <p:cNvPr id="7" name="Slide Number Placeholder 5"/>
          <p:cNvSpPr>
            <a:spLocks noGrp="1"/>
          </p:cNvSpPr>
          <p:nvPr>
            <p:ph type="sldNum" sz="quarter" idx="12"/>
          </p:nvPr>
        </p:nvSpPr>
        <p:spPr>
          <a:xfrm>
            <a:off x="6540626" y="6356350"/>
            <a:ext cx="2133600" cy="365125"/>
          </a:xfrm>
          <a:prstGeom prst="rect">
            <a:avLst/>
          </a:prstGeom>
        </p:spPr>
        <p:txBody>
          <a:bodyPr/>
          <a:lstStyle>
            <a:lvl1pPr>
              <a:defRPr/>
            </a:lvl1pPr>
          </a:lstStyle>
          <a:p>
            <a:pPr>
              <a:defRPr/>
            </a:pPr>
            <a:fld id="{FE6C1ACB-37F4-2E4E-A02F-3AD2C3500E5B}" type="slidenum">
              <a:rPr lang="en-GB" smtClean="0"/>
              <a:pPr>
                <a:defRPr/>
              </a:pPr>
              <a:t>‹#›</a:t>
            </a:fld>
            <a:endParaRPr lang="en-GB" dirty="0"/>
          </a:p>
        </p:txBody>
      </p:sp>
      <p:pic>
        <p:nvPicPr>
          <p:cNvPr id="9" name="Picture 9" descr="封面2"/>
          <p:cNvPicPr>
            <a:picLocks noChangeAspect="1" noChangeArrowheads="1"/>
          </p:cNvPicPr>
          <p:nvPr userDrawn="1"/>
        </p:nvPicPr>
        <p:blipFill>
          <a:blip r:embed="rId2"/>
          <a:srcRect r="86245" b="82683"/>
          <a:stretch>
            <a:fillRect/>
          </a:stretch>
        </p:blipFill>
        <p:spPr bwMode="auto">
          <a:xfrm>
            <a:off x="7455897" y="212818"/>
            <a:ext cx="1257796" cy="1185675"/>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8"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Chapter 1 Introduction</a:t>
            </a:r>
            <a:endParaRPr lang="en-US"/>
          </a:p>
        </p:txBody>
      </p:sp>
      <p:sp>
        <p:nvSpPr>
          <p:cNvPr id="9" name="Slide Number Placeholder 5"/>
          <p:cNvSpPr>
            <a:spLocks noGrp="1"/>
          </p:cNvSpPr>
          <p:nvPr>
            <p:ph type="sldNum" sz="quarter" idx="12"/>
          </p:nvPr>
        </p:nvSpPr>
        <p:spPr>
          <a:xfrm>
            <a:off x="6540626" y="6356350"/>
            <a:ext cx="2133600" cy="365125"/>
          </a:xfrm>
          <a:prstGeom prst="rect">
            <a:avLst/>
          </a:prstGeom>
        </p:spPr>
        <p:txBody>
          <a:bodyPr/>
          <a:lstStyle>
            <a:lvl1pPr>
              <a:defRPr/>
            </a:lvl1pPr>
          </a:lstStyle>
          <a:p>
            <a:pPr>
              <a:defRPr/>
            </a:pPr>
            <a:fld id="{DABC9741-E27D-6644-A29C-7357B3CA2856}" type="slidenum">
              <a:rPr lang="en-GB" smtClean="0"/>
              <a:pPr>
                <a:defRPr/>
              </a:pPr>
              <a:t>‹#›</a:t>
            </a:fld>
            <a:endParaRPr lang="en-GB" dirty="0"/>
          </a:p>
        </p:txBody>
      </p:sp>
    </p:spTree>
  </p:cSld>
  <p:clrMapOvr>
    <a:masterClrMapping/>
  </p:clrMapOvr>
  <p:transition spd="med">
    <p:wipe dir="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4"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Chapter 1 Introduction</a:t>
            </a:r>
            <a:endParaRPr lang="en-US"/>
          </a:p>
        </p:txBody>
      </p:sp>
      <p:sp>
        <p:nvSpPr>
          <p:cNvPr id="5" name="Slide Number Placeholder 5"/>
          <p:cNvSpPr>
            <a:spLocks noGrp="1"/>
          </p:cNvSpPr>
          <p:nvPr>
            <p:ph type="sldNum" sz="quarter" idx="12"/>
          </p:nvPr>
        </p:nvSpPr>
        <p:spPr>
          <a:xfrm>
            <a:off x="6540626" y="6356350"/>
            <a:ext cx="2133600" cy="365125"/>
          </a:xfrm>
          <a:prstGeom prst="rect">
            <a:avLst/>
          </a:prstGeom>
        </p:spPr>
        <p:txBody>
          <a:bodyPr/>
          <a:lstStyle>
            <a:lvl1pPr>
              <a:defRPr/>
            </a:lvl1pPr>
          </a:lstStyle>
          <a:p>
            <a:pPr>
              <a:defRPr/>
            </a:pPr>
            <a:fld id="{F1A6FC00-01EB-8C4B-8EBA-327D665853CA}" type="slidenum">
              <a:rPr lang="en-GB" smtClean="0"/>
              <a:pPr>
                <a:defRPr/>
              </a:pPr>
              <a:t>‹#›</a:t>
            </a:fld>
            <a:endParaRPr lang="en-GB" dirty="0"/>
          </a:p>
        </p:txBody>
      </p:sp>
    </p:spTree>
  </p:cSld>
  <p:clrMapOvr>
    <a:masterClrMapping/>
  </p:clrMapOvr>
  <p:transition spd="med">
    <p:wipe dir="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Chapter 1 Introduction</a:t>
            </a:r>
            <a:endParaRPr lang="en-US"/>
          </a:p>
        </p:txBody>
      </p:sp>
      <p:sp>
        <p:nvSpPr>
          <p:cNvPr id="4" name="Slide Number Placeholder 5"/>
          <p:cNvSpPr>
            <a:spLocks noGrp="1"/>
          </p:cNvSpPr>
          <p:nvPr>
            <p:ph type="sldNum" sz="quarter" idx="12"/>
          </p:nvPr>
        </p:nvSpPr>
        <p:spPr>
          <a:xfrm>
            <a:off x="6540626" y="6356350"/>
            <a:ext cx="2133600" cy="365125"/>
          </a:xfrm>
          <a:prstGeom prst="rect">
            <a:avLst/>
          </a:prstGeom>
        </p:spPr>
        <p:txBody>
          <a:bodyPr/>
          <a:lstStyle>
            <a:lvl1pPr>
              <a:defRPr/>
            </a:lvl1pPr>
          </a:lstStyle>
          <a:p>
            <a:pPr>
              <a:defRPr/>
            </a:pPr>
            <a:fld id="{72C4B30A-E151-554F-9F57-FEC60EAD6DEE}" type="slidenum">
              <a:rPr lang="en-GB" smtClean="0"/>
              <a:pPr>
                <a:defRPr/>
              </a:pPr>
              <a:t>‹#›</a:t>
            </a:fld>
            <a:endParaRPr lang="en-GB" dirty="0"/>
          </a:p>
        </p:txBody>
      </p:sp>
      <p:pic>
        <p:nvPicPr>
          <p:cNvPr id="5" name="Picture 9" descr="封面2"/>
          <p:cNvPicPr>
            <a:picLocks noChangeAspect="1" noChangeArrowheads="1"/>
          </p:cNvPicPr>
          <p:nvPr userDrawn="1"/>
        </p:nvPicPr>
        <p:blipFill>
          <a:blip r:embed="rId2"/>
          <a:srcRect r="86245" b="82683"/>
          <a:stretch>
            <a:fillRect/>
          </a:stretch>
        </p:blipFill>
        <p:spPr bwMode="auto">
          <a:xfrm>
            <a:off x="7455897" y="212818"/>
            <a:ext cx="1257796" cy="1185675"/>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2929592" y="143510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6"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Chapter 1 Introduction</a:t>
            </a:r>
            <a:endParaRPr lang="en-US"/>
          </a:p>
        </p:txBody>
      </p:sp>
      <p:sp>
        <p:nvSpPr>
          <p:cNvPr id="7" name="Slide Number Placeholder 5"/>
          <p:cNvSpPr>
            <a:spLocks noGrp="1"/>
          </p:cNvSpPr>
          <p:nvPr>
            <p:ph type="sldNum" sz="quarter" idx="12"/>
          </p:nvPr>
        </p:nvSpPr>
        <p:spPr>
          <a:xfrm>
            <a:off x="6540626" y="6356350"/>
            <a:ext cx="2133600" cy="365125"/>
          </a:xfrm>
          <a:prstGeom prst="rect">
            <a:avLst/>
          </a:prstGeom>
        </p:spPr>
        <p:txBody>
          <a:bodyPr/>
          <a:lstStyle>
            <a:lvl1pPr>
              <a:defRPr/>
            </a:lvl1pPr>
          </a:lstStyle>
          <a:p>
            <a:pPr>
              <a:defRPr/>
            </a:pPr>
            <a:fld id="{9FF5AC9E-F104-7046-909E-B47A8243FECD}" type="slidenum">
              <a:rPr lang="en-GB" smtClean="0"/>
              <a:pPr>
                <a:defRPr/>
              </a:pPr>
              <a:t>‹#›</a:t>
            </a:fld>
            <a:endParaRPr lang="en-GB" dirty="0"/>
          </a:p>
        </p:txBody>
      </p:sp>
      <p:pic>
        <p:nvPicPr>
          <p:cNvPr id="9" name="Picture 9" descr="封面2"/>
          <p:cNvPicPr>
            <a:picLocks noChangeAspect="1" noChangeArrowheads="1"/>
          </p:cNvPicPr>
          <p:nvPr userDrawn="1"/>
        </p:nvPicPr>
        <p:blipFill>
          <a:blip r:embed="rId2"/>
          <a:srcRect r="86245" b="82683"/>
          <a:stretch>
            <a:fillRect/>
          </a:stretch>
        </p:blipFill>
        <p:spPr bwMode="auto">
          <a:xfrm>
            <a:off x="7455897" y="212818"/>
            <a:ext cx="1257796" cy="1185675"/>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GB" noProof="0" smtClean="0"/>
              <a:t>Drag picture to placeholder or click icon to add</a:t>
            </a:r>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6"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Chapter 1 Introduction</a:t>
            </a:r>
            <a:endParaRPr lang="en-US"/>
          </a:p>
        </p:txBody>
      </p:sp>
      <p:sp>
        <p:nvSpPr>
          <p:cNvPr id="7" name="Slide Number Placeholder 5"/>
          <p:cNvSpPr>
            <a:spLocks noGrp="1"/>
          </p:cNvSpPr>
          <p:nvPr>
            <p:ph type="sldNum" sz="quarter" idx="12"/>
          </p:nvPr>
        </p:nvSpPr>
        <p:spPr>
          <a:xfrm>
            <a:off x="6540626" y="6356350"/>
            <a:ext cx="2133600" cy="365125"/>
          </a:xfrm>
          <a:prstGeom prst="rect">
            <a:avLst/>
          </a:prstGeom>
        </p:spPr>
        <p:txBody>
          <a:bodyPr/>
          <a:lstStyle>
            <a:lvl1pPr>
              <a:defRPr/>
            </a:lvl1pPr>
          </a:lstStyle>
          <a:p>
            <a:pPr>
              <a:defRPr/>
            </a:pPr>
            <a:fld id="{449DDB79-4A56-9B43-9E32-8AACDB1BCC49}" type="slidenum">
              <a:rPr lang="en-GB" smtClean="0"/>
              <a:pPr>
                <a:defRPr/>
              </a:pPr>
              <a:t>‹#›</a:t>
            </a:fld>
            <a:endParaRPr lang="en-GB" dirty="0"/>
          </a:p>
        </p:txBody>
      </p:sp>
      <p:pic>
        <p:nvPicPr>
          <p:cNvPr id="8" name="Picture 9" descr="封面2"/>
          <p:cNvPicPr>
            <a:picLocks noChangeAspect="1" noChangeArrowheads="1"/>
          </p:cNvPicPr>
          <p:nvPr userDrawn="1"/>
        </p:nvPicPr>
        <p:blipFill>
          <a:blip r:embed="rId2"/>
          <a:srcRect r="86245" b="82683"/>
          <a:stretch>
            <a:fillRect/>
          </a:stretch>
        </p:blipFill>
        <p:spPr bwMode="auto">
          <a:xfrm>
            <a:off x="7455897" y="212818"/>
            <a:ext cx="1257796" cy="1185675"/>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7293232"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GB" smtClean="0"/>
              <a:t>Click to edit Master title style</a:t>
            </a:r>
            <a:endParaRPr lang="en-US" dirty="0"/>
          </a:p>
        </p:txBody>
      </p:sp>
      <p:cxnSp>
        <p:nvCxnSpPr>
          <p:cNvPr id="9" name="Straight Connector 8"/>
          <p:cNvCxnSpPr/>
          <p:nvPr/>
        </p:nvCxnSpPr>
        <p:spPr>
          <a:xfrm>
            <a:off x="457200" y="1419226"/>
            <a:ext cx="7305805" cy="1588"/>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pic>
        <p:nvPicPr>
          <p:cNvPr id="10" name="Picture 9" descr="Sommerville Cover.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750432" y="213186"/>
            <a:ext cx="923794" cy="1219356"/>
          </a:xfrm>
          <a:prstGeom prst="rect">
            <a:avLst/>
          </a:prstGeom>
        </p:spPr>
      </p:pic>
      <p:cxnSp>
        <p:nvCxnSpPr>
          <p:cNvPr id="11" name="Straight Connector 10"/>
          <p:cNvCxnSpPr/>
          <p:nvPr/>
        </p:nvCxnSpPr>
        <p:spPr>
          <a:xfrm flipV="1">
            <a:off x="457200" y="1417638"/>
            <a:ext cx="8217026" cy="1588"/>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457200" y="1417638"/>
            <a:ext cx="8217026" cy="1588"/>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8" name="Footer Placeholder 7"/>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Chapter 1 Introduction</a:t>
            </a:r>
            <a:endParaRPr lang="en-US" dirty="0"/>
          </a:p>
        </p:txBody>
      </p:sp>
      <p:sp>
        <p:nvSpPr>
          <p:cNvPr id="14" name="Slide Number Placeholder 13"/>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5CD492-2BC6-F348-9965-EC1D86DF57A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ransition spd="med">
    <p:wipe dir="r"/>
  </p:transition>
  <p:timing>
    <p:tnLst>
      <p:par>
        <p:cTn id="1" dur="indefinite" restart="never" nodeType="tmRoot"/>
      </p:par>
    </p:tnLst>
  </p:timing>
  <p:hf sldNum="0" hdr="0"/>
  <p:txStyles>
    <p:titleStyle>
      <a:lvl1pPr algn="l" defTabSz="457200" rtl="0" eaLnBrk="1" fontAlgn="base" hangingPunct="1">
        <a:spcBef>
          <a:spcPct val="0"/>
        </a:spcBef>
        <a:spcAft>
          <a:spcPct val="0"/>
        </a:spcAft>
        <a:defRPr sz="2400" b="1" u="none" kern="1200">
          <a:solidFill>
            <a:srgbClr val="46424D"/>
          </a:solidFill>
          <a:latin typeface="Arial"/>
          <a:ea typeface="ＭＳ Ｐゴシック" charset="-128"/>
          <a:cs typeface="Arial"/>
        </a:defRPr>
      </a:lvl1pPr>
      <a:lvl2pPr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2pPr>
      <a:lvl3pPr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3pPr>
      <a:lvl4pPr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4pPr>
      <a:lvl5pPr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5pPr>
      <a:lvl6pPr marL="457200"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6pPr>
      <a:lvl7pPr marL="914400"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7pPr>
      <a:lvl8pPr marL="1371600"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8pPr>
      <a:lvl9pPr marL="1828800"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1" fontAlgn="base" hangingPunct="1">
        <a:spcBef>
          <a:spcPct val="20000"/>
        </a:spcBef>
        <a:spcAft>
          <a:spcPct val="0"/>
        </a:spcAft>
        <a:buFont typeface="Arial" charset="0"/>
        <a:defRPr sz="2800" kern="1200">
          <a:solidFill>
            <a:schemeClr val="tx1"/>
          </a:solidFill>
          <a:latin typeface="+mn-lt"/>
          <a:ea typeface="ＭＳ Ｐゴシック" charset="-128"/>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ma"/><Relationship Id="rId1" Type="http://schemas.microsoft.com/office/2007/relationships/media" Target="../media/media1.wma"/><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www.letpub.com.cn/"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britannica.com/event/World-War-II" TargetMode="External"/><Relationship Id="rId2" Type="http://schemas.openxmlformats.org/officeDocument/2006/relationships/hyperlink" Target="https://www.britannica.com/place/Everett-Massachusetts" TargetMode="Externa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4.xml.rels><?xml version="1.0" encoding="UTF-8" standalone="yes"?>
<Relationships xmlns="http://schemas.openxmlformats.org/package/2006/relationships"><Relationship Id="rId3" Type="http://schemas.openxmlformats.org/officeDocument/2006/relationships/hyperlink" Target="https://www.britannica.com/topic/Tufts-University" TargetMode="External"/><Relationship Id="rId7" Type="http://schemas.openxmlformats.org/officeDocument/2006/relationships/image" Target="../media/image11.jpeg"/><Relationship Id="rId2" Type="http://schemas.openxmlformats.org/officeDocument/2006/relationships/hyperlink" Target="https://www.britannica.com/science/mathematics" TargetMode="External"/><Relationship Id="rId1" Type="http://schemas.openxmlformats.org/officeDocument/2006/relationships/slideLayout" Target="../slideLayouts/slideLayout7.xml"/><Relationship Id="rId6" Type="http://schemas.openxmlformats.org/officeDocument/2006/relationships/hyperlink" Target="https://www.britannica.com/event/World-War-I" TargetMode="External"/><Relationship Id="rId5" Type="http://schemas.openxmlformats.org/officeDocument/2006/relationships/hyperlink" Target="https://www.britannica.com/topic/Harvard-University" TargetMode="External"/><Relationship Id="rId4" Type="http://schemas.openxmlformats.org/officeDocument/2006/relationships/hyperlink" Target="https://www.britannica.com/technology/engineering"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britannica.com/topic/Tufts-University" TargetMode="External"/><Relationship Id="rId7" Type="http://schemas.openxmlformats.org/officeDocument/2006/relationships/image" Target="../media/image11.jpeg"/><Relationship Id="rId2" Type="http://schemas.openxmlformats.org/officeDocument/2006/relationships/hyperlink" Target="https://www.britannica.com/science/mathematics" TargetMode="External"/><Relationship Id="rId1" Type="http://schemas.openxmlformats.org/officeDocument/2006/relationships/slideLayout" Target="../slideLayouts/slideLayout7.xml"/><Relationship Id="rId6" Type="http://schemas.openxmlformats.org/officeDocument/2006/relationships/hyperlink" Target="https://www.britannica.com/event/World-War-I" TargetMode="External"/><Relationship Id="rId5" Type="http://schemas.openxmlformats.org/officeDocument/2006/relationships/hyperlink" Target="https://www.britannica.com/topic/Harvard-University" TargetMode="External"/><Relationship Id="rId4" Type="http://schemas.openxmlformats.org/officeDocument/2006/relationships/hyperlink" Target="https://www.britannica.com/technology/engineering"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www.britannica.com/science/computer-science" TargetMode="External"/><Relationship Id="rId2" Type="http://schemas.openxmlformats.org/officeDocument/2006/relationships/hyperlink" Target="https://www.merriam-webster.com/dictionary/ubiquitous" TargetMode="External"/><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hyperlink" Target="https://www.britannica.com/topic/World-Wide-Web" TargetMode="External"/><Relationship Id="rId4" Type="http://schemas.openxmlformats.org/officeDocument/2006/relationships/hyperlink" Target="https://www.britannica.com/technology/hypertext"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www.webfoundation.org/" TargetMode="External"/><Relationship Id="rId2" Type="http://schemas.openxmlformats.org/officeDocument/2006/relationships/hyperlink" Target="http://www.w3.org/" TargetMode="External"/><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hyperlink" Target="http://www.cern.ch/"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web.mit.edu/" TargetMode="External"/><Relationship Id="rId7" Type="http://schemas.openxmlformats.org/officeDocument/2006/relationships/image" Target="../media/image12.jpeg"/><Relationship Id="rId2" Type="http://schemas.openxmlformats.org/officeDocument/2006/relationships/hyperlink" Target="http://csail.mit.edu/" TargetMode="External"/><Relationship Id="rId1" Type="http://schemas.openxmlformats.org/officeDocument/2006/relationships/slideLayout" Target="../slideLayouts/slideLayout7.xml"/><Relationship Id="rId6" Type="http://schemas.openxmlformats.org/officeDocument/2006/relationships/hyperlink" Target="https://theodi.org/" TargetMode="External"/><Relationship Id="rId5" Type="http://schemas.openxmlformats.org/officeDocument/2006/relationships/hyperlink" Target="http://www.ox.ac.uk/news/2016-10-27-sir-tim-berners-lee-joins-oxfords-department-computer-science" TargetMode="External"/><Relationship Id="rId4" Type="http://schemas.openxmlformats.org/officeDocument/2006/relationships/hyperlink" Target="http://dig.csail.mit.edu/"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awards.acm.org/about/2016-turing" TargetMode="External"/><Relationship Id="rId2" Type="http://schemas.openxmlformats.org/officeDocument/2006/relationships/hyperlink" Target="https://www.w3.org/People/Berners-Lee/Weaving/Overview.html" TargetMode="Externa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baike.baidu.com/item/%E5%B8%83%E6%B3%95%E7%BD%97%E7%BA%BD%E7%BA%A6%E5%B7%9E%E7%AB%8B%E5%A4%A7%E5%AD%A6" TargetMode="External"/><Relationship Id="rId2" Type="http://schemas.openxmlformats.org/officeDocument/2006/relationships/hyperlink" Target="https://baike.baidu.com/item/%E5%8C%97%E4%BA%AC%E5%A4%A7%E5%AD%A6/110221" TargetMode="Externa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hyperlink" Target="https://baike.baidu.com/item/%E5%8D%8E%E5%B0%94%E8%A1%97%E6%97%A5%E6%8A%A5"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flipH="1">
            <a:off x="308094" y="1583140"/>
            <a:ext cx="1602593" cy="4403943"/>
          </a:xfrm>
          <a:prstGeom prst="line">
            <a:avLst/>
          </a:prstGeom>
          <a:ln w="19050">
            <a:solidFill>
              <a:srgbClr val="254061"/>
            </a:solidFill>
          </a:ln>
        </p:spPr>
        <p:style>
          <a:lnRef idx="1">
            <a:schemeClr val="accent1"/>
          </a:lnRef>
          <a:fillRef idx="0">
            <a:schemeClr val="accent1"/>
          </a:fillRef>
          <a:effectRef idx="0">
            <a:schemeClr val="accent1"/>
          </a:effectRef>
          <a:fontRef idx="minor">
            <a:schemeClr val="tx1"/>
          </a:fontRef>
        </p:style>
      </p:cxnSp>
      <p:pic>
        <p:nvPicPr>
          <p:cNvPr id="27" name="图片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3554567" y="1"/>
            <a:ext cx="5589433" cy="4389107"/>
          </a:xfrm>
          <a:custGeom>
            <a:avLst/>
            <a:gdLst>
              <a:gd name="connsiteX0" fmla="*/ 4788024 w 6315610"/>
              <a:gd name="connsiteY0" fmla="*/ 0 h 3435846"/>
              <a:gd name="connsiteX1" fmla="*/ 0 w 6315610"/>
              <a:gd name="connsiteY1" fmla="*/ 0 h 3435846"/>
              <a:gd name="connsiteX2" fmla="*/ 0 w 6315610"/>
              <a:gd name="connsiteY2" fmla="*/ 3435846 h 3435846"/>
              <a:gd name="connsiteX3" fmla="*/ 6315610 w 6315610"/>
              <a:gd name="connsiteY3" fmla="*/ 3425088 h 3435846"/>
            </a:gdLst>
            <a:ahLst/>
            <a:cxnLst>
              <a:cxn ang="0">
                <a:pos x="connsiteX0" y="connsiteY0"/>
              </a:cxn>
              <a:cxn ang="0">
                <a:pos x="connsiteX1" y="connsiteY1"/>
              </a:cxn>
              <a:cxn ang="0">
                <a:pos x="connsiteX2" y="connsiteY2"/>
              </a:cxn>
              <a:cxn ang="0">
                <a:pos x="connsiteX3" y="connsiteY3"/>
              </a:cxn>
            </a:cxnLst>
            <a:rect l="l" t="t" r="r" b="b"/>
            <a:pathLst>
              <a:path w="6315610" h="3435846">
                <a:moveTo>
                  <a:pt x="4788024" y="0"/>
                </a:moveTo>
                <a:lnTo>
                  <a:pt x="0" y="0"/>
                </a:lnTo>
                <a:lnTo>
                  <a:pt x="0" y="3435846"/>
                </a:lnTo>
                <a:lnTo>
                  <a:pt x="6315610" y="3425088"/>
                </a:lnTo>
                <a:close/>
              </a:path>
            </a:pathLst>
          </a:custGeom>
        </p:spPr>
      </p:pic>
      <p:sp>
        <p:nvSpPr>
          <p:cNvPr id="6" name="矩形 4"/>
          <p:cNvSpPr/>
          <p:nvPr/>
        </p:nvSpPr>
        <p:spPr>
          <a:xfrm flipH="1" flipV="1">
            <a:off x="-6010" y="356659"/>
            <a:ext cx="4714488" cy="2018224"/>
          </a:xfrm>
          <a:custGeom>
            <a:avLst/>
            <a:gdLst>
              <a:gd name="connsiteX0" fmla="*/ 0 w 4788024"/>
              <a:gd name="connsiteY0" fmla="*/ 0 h 3435846"/>
              <a:gd name="connsiteX1" fmla="*/ 4788024 w 4788024"/>
              <a:gd name="connsiteY1" fmla="*/ 0 h 3435846"/>
              <a:gd name="connsiteX2" fmla="*/ 4788024 w 4788024"/>
              <a:gd name="connsiteY2" fmla="*/ 3435846 h 3435846"/>
              <a:gd name="connsiteX3" fmla="*/ 0 w 4788024"/>
              <a:gd name="connsiteY3" fmla="*/ 3435846 h 3435846"/>
              <a:gd name="connsiteX4" fmla="*/ 0 w 4788024"/>
              <a:gd name="connsiteY4" fmla="*/ 0 h 3435846"/>
              <a:gd name="connsiteX0" fmla="*/ 1527586 w 6315610"/>
              <a:gd name="connsiteY0" fmla="*/ 0 h 3435846"/>
              <a:gd name="connsiteX1" fmla="*/ 6315610 w 6315610"/>
              <a:gd name="connsiteY1" fmla="*/ 0 h 3435846"/>
              <a:gd name="connsiteX2" fmla="*/ 6315610 w 6315610"/>
              <a:gd name="connsiteY2" fmla="*/ 3435846 h 3435846"/>
              <a:gd name="connsiteX3" fmla="*/ 0 w 6315610"/>
              <a:gd name="connsiteY3" fmla="*/ 3425088 h 3435846"/>
              <a:gd name="connsiteX4" fmla="*/ 1527586 w 6315610"/>
              <a:gd name="connsiteY4" fmla="*/ 0 h 3435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5610" h="3435846">
                <a:moveTo>
                  <a:pt x="1527586" y="0"/>
                </a:moveTo>
                <a:lnTo>
                  <a:pt x="6315610" y="0"/>
                </a:lnTo>
                <a:lnTo>
                  <a:pt x="6315610" y="3435846"/>
                </a:lnTo>
                <a:lnTo>
                  <a:pt x="0" y="3425088"/>
                </a:lnTo>
                <a:lnTo>
                  <a:pt x="1527586"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cxnSp>
        <p:nvCxnSpPr>
          <p:cNvPr id="8" name="直接连接符 7"/>
          <p:cNvCxnSpPr/>
          <p:nvPr/>
        </p:nvCxnSpPr>
        <p:spPr>
          <a:xfrm flipH="1">
            <a:off x="2333799" y="1378571"/>
            <a:ext cx="1712096" cy="4608512"/>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TextBox 7">
            <a:extLst>
              <a:ext uri="{FF2B5EF4-FFF2-40B4-BE49-F238E27FC236}">
                <a16:creationId xmlns:a16="http://schemas.microsoft.com/office/drawing/2014/main" xmlns="" id="{6F56DCAC-55B0-4E2C-B304-F87CDEAEE17E}"/>
              </a:ext>
            </a:extLst>
          </p:cNvPr>
          <p:cNvSpPr>
            <a:spLocks noChangeArrowheads="1"/>
          </p:cNvSpPr>
          <p:nvPr/>
        </p:nvSpPr>
        <p:spPr bwMode="auto">
          <a:xfrm>
            <a:off x="668740" y="4740066"/>
            <a:ext cx="8161360" cy="8002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Tx/>
              <a:buNone/>
              <a:defRPr/>
            </a:pPr>
            <a:r>
              <a:rPr lang="en-GB" altLang="zh-CN" sz="5200" b="1" dirty="0" smtClean="0">
                <a:solidFill>
                  <a:srgbClr val="000000">
                    <a:lumMod val="85000"/>
                    <a:lumOff val="15000"/>
                  </a:srgbClr>
                </a:solidFill>
                <a:latin typeface="Times New Roman" pitchFamily="18" charset="0"/>
                <a:ea typeface="微软雅黑" panose="020B0503020204020204" pitchFamily="34" charset="-122"/>
                <a:cs typeface="Times New Roman" pitchFamily="18" charset="0"/>
                <a:sym typeface="+mn-lt"/>
              </a:rPr>
              <a:t>Search Engine and Big Data</a:t>
            </a:r>
            <a:endParaRPr lang="zh-CN" altLang="en-US" sz="5200" b="1" dirty="0">
              <a:solidFill>
                <a:srgbClr val="000000">
                  <a:lumMod val="85000"/>
                  <a:lumOff val="15000"/>
                </a:srgbClr>
              </a:solidFill>
              <a:latin typeface="Times New Roman" pitchFamily="18" charset="0"/>
              <a:ea typeface="微软雅黑" panose="020B0503020204020204" pitchFamily="34" charset="-122"/>
              <a:cs typeface="Times New Roman" pitchFamily="18" charset="0"/>
              <a:sym typeface="+mn-lt"/>
            </a:endParaRPr>
          </a:p>
        </p:txBody>
      </p:sp>
      <p:sp>
        <p:nvSpPr>
          <p:cNvPr id="21" name="矩形 20">
            <a:extLst>
              <a:ext uri="{FF2B5EF4-FFF2-40B4-BE49-F238E27FC236}">
                <a16:creationId xmlns:a16="http://schemas.microsoft.com/office/drawing/2014/main" xmlns="" id="{F312DD99-4EB6-443F-8B53-4CA692DA80C5}"/>
              </a:ext>
            </a:extLst>
          </p:cNvPr>
          <p:cNvSpPr/>
          <p:nvPr/>
        </p:nvSpPr>
        <p:spPr>
          <a:xfrm>
            <a:off x="-6009" y="476991"/>
            <a:ext cx="3922915" cy="1897892"/>
          </a:xfrm>
          <a:prstGeom prst="rect">
            <a:avLst/>
          </a:prstGeom>
        </p:spPr>
        <p:txBody>
          <a:bodyPr wrap="square">
            <a:spAutoFit/>
          </a:bodyPr>
          <a:lstStyle/>
          <a:p>
            <a:pPr fontAlgn="auto">
              <a:spcBef>
                <a:spcPts val="0"/>
              </a:spcBef>
              <a:spcAft>
                <a:spcPts val="0"/>
              </a:spcAft>
              <a:defRPr/>
            </a:pPr>
            <a:r>
              <a:rPr lang="en-US" altLang="zh-CN" sz="11733" spc="400" dirty="0" smtClean="0">
                <a:solidFill>
                  <a:prstClr val="white"/>
                </a:solidFill>
                <a:latin typeface="Agency FB" panose="020B0503020202020204" pitchFamily="34" charset="0"/>
                <a:cs typeface="+mn-ea"/>
                <a:sym typeface="+mn-lt"/>
              </a:rPr>
              <a:t>2021</a:t>
            </a:r>
            <a:endParaRPr lang="zh-CN" altLang="en-US" sz="11733" spc="400" dirty="0">
              <a:solidFill>
                <a:prstClr val="white"/>
              </a:solidFill>
              <a:latin typeface="Agency FB" panose="020B0503020202020204" pitchFamily="34" charset="0"/>
              <a:cs typeface="+mn-ea"/>
              <a:sym typeface="+mn-lt"/>
            </a:endParaRPr>
          </a:p>
        </p:txBody>
      </p:sp>
      <p:pic>
        <p:nvPicPr>
          <p:cNvPr id="34" name="背景音乐.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cstate="print"/>
          <a:stretch>
            <a:fillRect/>
          </a:stretch>
        </p:blipFill>
        <p:spPr>
          <a:xfrm>
            <a:off x="9684357" y="-2232209"/>
            <a:ext cx="609362" cy="812800"/>
          </a:xfrm>
          <a:prstGeom prst="rect">
            <a:avLst/>
          </a:prstGeom>
        </p:spPr>
      </p:pic>
    </p:spTree>
    <p:extLst>
      <p:ext uri="{BB962C8B-B14F-4D97-AF65-F5344CB8AC3E}">
        <p14:creationId xmlns:p14="http://schemas.microsoft.com/office/powerpoint/2010/main" val="4055773501"/>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audio>
              <p:cMediaNode vol="80000" numSld="999" showWhenStopped="0">
                <p:cTn id="2" repeatCount="indefinite" fill="remove" display="0">
                  <p:stCondLst>
                    <p:cond delay="indefinite"/>
                  </p:stCondLst>
                  <p:endCondLst>
                    <p:cond evt="onStopAudio" delay="0">
                      <p:tgtEl>
                        <p:sldTgt/>
                      </p:tgtEl>
                    </p:cond>
                  </p:endCondLst>
                </p:cTn>
                <p:tgtEl>
                  <p:spTgt spid="3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0"/>
          </p:nvPr>
        </p:nvSpPr>
        <p:spPr/>
        <p:txBody>
          <a:bodyPr/>
          <a:lstStyle/>
          <a:p>
            <a:r>
              <a:rPr lang="en-US" smtClean="0"/>
              <a:t>Chapter 1 Introduction</a:t>
            </a:r>
            <a:endParaRPr lang="en-US" dirty="0"/>
          </a:p>
        </p:txBody>
      </p:sp>
      <p:sp>
        <p:nvSpPr>
          <p:cNvPr id="57" name="Rectangle 2"/>
          <p:cNvSpPr>
            <a:spLocks noGrp="1" noChangeArrowheads="1"/>
          </p:cNvSpPr>
          <p:nvPr>
            <p:ph type="title"/>
          </p:nvPr>
        </p:nvSpPr>
        <p:spPr bwMode="auto">
          <a:xfrm>
            <a:off x="457200" y="289587"/>
            <a:ext cx="7281081" cy="1157076"/>
          </a:xfrm>
          <a:noFill/>
          <a:ln>
            <a:miter lim="800000"/>
            <a:headEnd/>
            <a:tailEnd/>
          </a:ln>
        </p:spPr>
        <p:txBody>
          <a:bodyPr vert="horz" wrap="square" lIns="91440" tIns="45720" rIns="91440" bIns="45720" numCol="1" anchor="t" anchorCtr="0" compatLnSpc="1">
            <a:prstTxWarp prst="textNoShape">
              <a:avLst/>
            </a:prstTxWarp>
          </a:bodyPr>
          <a:lstStyle/>
          <a:p>
            <a:r>
              <a:rPr lang="en-US" altLang="zh-CN" sz="4000" dirty="0" smtClean="0">
                <a:solidFill>
                  <a:schemeClr val="accent2"/>
                </a:solidFill>
                <a:ea typeface="黑体" pitchFamily="49" charset="-122"/>
              </a:rPr>
              <a:t>Chapter 1-</a:t>
            </a:r>
            <a:r>
              <a:rPr lang="en-US" altLang="zh-CN" sz="4000" dirty="0" smtClean="0"/>
              <a:t> </a:t>
            </a:r>
            <a:r>
              <a:rPr lang="en-US" altLang="zh-CN" sz="3200" dirty="0" smtClean="0"/>
              <a:t>Why we focus on                      search engines?</a:t>
            </a:r>
            <a:endParaRPr lang="zh-CN" altLang="en-US" sz="3200" dirty="0" smtClean="0">
              <a:solidFill>
                <a:srgbClr val="FF0000"/>
              </a:solidFill>
              <a:ea typeface="黑体" pitchFamily="49" charset="-122"/>
            </a:endParaRPr>
          </a:p>
        </p:txBody>
      </p:sp>
      <p:sp>
        <p:nvSpPr>
          <p:cNvPr id="58" name="Line 10"/>
          <p:cNvSpPr>
            <a:spLocks noChangeShapeType="1"/>
          </p:cNvSpPr>
          <p:nvPr/>
        </p:nvSpPr>
        <p:spPr bwMode="auto">
          <a:xfrm>
            <a:off x="2133600" y="2430530"/>
            <a:ext cx="5822950" cy="0"/>
          </a:xfrm>
          <a:prstGeom prst="line">
            <a:avLst/>
          </a:prstGeom>
          <a:noFill/>
          <a:ln w="25400">
            <a:solidFill>
              <a:schemeClr val="bg2"/>
            </a:solidFill>
            <a:prstDash val="sysDot"/>
            <a:round/>
            <a:headEnd/>
            <a:tailEnd type="oval" w="med" len="med"/>
          </a:ln>
        </p:spPr>
        <p:txBody>
          <a:bodyPr wrap="none" anchor="ctr"/>
          <a:lstStyle/>
          <a:p>
            <a:endParaRPr lang="zh-CN" altLang="en-US"/>
          </a:p>
        </p:txBody>
      </p:sp>
      <p:sp>
        <p:nvSpPr>
          <p:cNvPr id="59" name="Text Box 11"/>
          <p:cNvSpPr txBox="1">
            <a:spLocks noChangeArrowheads="1"/>
          </p:cNvSpPr>
          <p:nvPr/>
        </p:nvSpPr>
        <p:spPr bwMode="auto">
          <a:xfrm>
            <a:off x="2362199" y="1897130"/>
            <a:ext cx="5929313" cy="781752"/>
          </a:xfrm>
          <a:prstGeom prst="rect">
            <a:avLst/>
          </a:prstGeom>
          <a:noFill/>
          <a:ln w="9525" algn="ctr">
            <a:noFill/>
            <a:miter lim="800000"/>
            <a:headEnd/>
            <a:tailEnd/>
          </a:ln>
        </p:spPr>
        <p:txBody>
          <a:bodyPr wrap="square">
            <a:spAutoFit/>
          </a:bodyPr>
          <a:lstStyle/>
          <a:p>
            <a:pPr marL="609600" indent="-609600">
              <a:lnSpc>
                <a:spcPct val="80000"/>
              </a:lnSpc>
              <a:buFont typeface="Wingdings" pitchFamily="2" charset="2"/>
              <a:buNone/>
            </a:pPr>
            <a:r>
              <a:rPr lang="en-US" altLang="zh-CN" sz="2800" dirty="0" smtClean="0"/>
              <a:t>The most important Application system on the Internet.</a:t>
            </a:r>
            <a:endParaRPr lang="zh-CN" altLang="en-US" sz="2800" dirty="0" smtClean="0"/>
          </a:p>
        </p:txBody>
      </p:sp>
      <p:sp>
        <p:nvSpPr>
          <p:cNvPr id="60" name="Line 13"/>
          <p:cNvSpPr>
            <a:spLocks noChangeShapeType="1"/>
          </p:cNvSpPr>
          <p:nvPr/>
        </p:nvSpPr>
        <p:spPr bwMode="auto">
          <a:xfrm>
            <a:off x="2133600" y="3397250"/>
            <a:ext cx="5822950" cy="0"/>
          </a:xfrm>
          <a:prstGeom prst="line">
            <a:avLst/>
          </a:prstGeom>
          <a:noFill/>
          <a:ln w="25400">
            <a:solidFill>
              <a:schemeClr val="bg2"/>
            </a:solidFill>
            <a:prstDash val="sysDot"/>
            <a:round/>
            <a:headEnd/>
            <a:tailEnd type="oval" w="med" len="med"/>
          </a:ln>
        </p:spPr>
        <p:txBody>
          <a:bodyPr wrap="none" anchor="ctr"/>
          <a:lstStyle/>
          <a:p>
            <a:endParaRPr lang="zh-CN" altLang="en-US"/>
          </a:p>
        </p:txBody>
      </p:sp>
      <p:sp>
        <p:nvSpPr>
          <p:cNvPr id="61" name="Text Box 14"/>
          <p:cNvSpPr txBox="1">
            <a:spLocks noChangeArrowheads="1"/>
          </p:cNvSpPr>
          <p:nvPr/>
        </p:nvSpPr>
        <p:spPr bwMode="auto">
          <a:xfrm>
            <a:off x="2362200" y="2863850"/>
            <a:ext cx="5929312" cy="1150508"/>
          </a:xfrm>
          <a:prstGeom prst="rect">
            <a:avLst/>
          </a:prstGeom>
          <a:noFill/>
          <a:ln w="9525" algn="ctr">
            <a:noFill/>
            <a:miter lim="800000"/>
            <a:headEnd/>
            <a:tailEnd/>
          </a:ln>
        </p:spPr>
        <p:txBody>
          <a:bodyPr wrap="square">
            <a:spAutoFit/>
          </a:bodyPr>
          <a:lstStyle/>
          <a:p>
            <a:pPr marL="533400" indent="-533400">
              <a:lnSpc>
                <a:spcPct val="130000"/>
              </a:lnSpc>
              <a:spcBef>
                <a:spcPct val="30000"/>
              </a:spcBef>
            </a:pPr>
            <a:r>
              <a:rPr lang="en-US" altLang="zh-CN" sz="2800" dirty="0" smtClean="0">
                <a:solidFill>
                  <a:srgbClr val="FF0000"/>
                </a:solidFill>
              </a:rPr>
              <a:t>The largest information distribution platform in human history</a:t>
            </a:r>
            <a:endParaRPr lang="zh-CN" altLang="en-US" sz="2800" b="1" dirty="0">
              <a:solidFill>
                <a:srgbClr val="FF0000"/>
              </a:solidFill>
              <a:latin typeface="黑体" pitchFamily="49" charset="-122"/>
              <a:ea typeface="黑体" pitchFamily="49" charset="-122"/>
            </a:endParaRPr>
          </a:p>
        </p:txBody>
      </p:sp>
      <p:grpSp>
        <p:nvGrpSpPr>
          <p:cNvPr id="2" name="Group 97"/>
          <p:cNvGrpSpPr>
            <a:grpSpLocks/>
          </p:cNvGrpSpPr>
          <p:nvPr/>
        </p:nvGrpSpPr>
        <p:grpSpPr bwMode="auto">
          <a:xfrm>
            <a:off x="1524000" y="2787650"/>
            <a:ext cx="762000" cy="665163"/>
            <a:chOff x="1248" y="1248"/>
            <a:chExt cx="480" cy="419"/>
          </a:xfrm>
        </p:grpSpPr>
        <p:grpSp>
          <p:nvGrpSpPr>
            <p:cNvPr id="3" name="Group 6"/>
            <p:cNvGrpSpPr>
              <a:grpSpLocks/>
            </p:cNvGrpSpPr>
            <p:nvPr/>
          </p:nvGrpSpPr>
          <p:grpSpPr bwMode="auto">
            <a:xfrm>
              <a:off x="1248" y="1248"/>
              <a:ext cx="480" cy="419"/>
              <a:chOff x="3174" y="2656"/>
              <a:chExt cx="1549" cy="1351"/>
            </a:xfrm>
          </p:grpSpPr>
          <p:sp>
            <p:nvSpPr>
              <p:cNvPr id="65" name="AutoShape 7"/>
              <p:cNvSpPr>
                <a:spLocks noChangeArrowheads="1"/>
              </p:cNvSpPr>
              <p:nvPr/>
            </p:nvSpPr>
            <p:spPr bwMode="gray">
              <a:xfrm>
                <a:off x="3187" y="2679"/>
                <a:ext cx="1536" cy="1328"/>
              </a:xfrm>
              <a:prstGeom prst="hexagon">
                <a:avLst>
                  <a:gd name="adj" fmla="val 28916"/>
                  <a:gd name="vf" fmla="val 115470"/>
                </a:avLst>
              </a:prstGeom>
              <a:gradFill rotWithShape="1">
                <a:gsLst>
                  <a:gs pos="0">
                    <a:srgbClr val="B0DCEA"/>
                  </a:gs>
                  <a:gs pos="100000">
                    <a:srgbClr val="51666C"/>
                  </a:gs>
                </a:gsLst>
                <a:lin ang="5400000" scaled="1"/>
              </a:gradFill>
              <a:ln w="9525">
                <a:noFill/>
                <a:miter lim="800000"/>
                <a:headEnd/>
                <a:tailEnd/>
              </a:ln>
            </p:spPr>
            <p:txBody>
              <a:bodyPr wrap="none" anchor="ctr"/>
              <a:lstStyle/>
              <a:p>
                <a:pPr algn="ctr" eaLnBrk="0" hangingPunct="0"/>
                <a:endParaRPr lang="zh-CN" altLang="zh-CN"/>
              </a:p>
            </p:txBody>
          </p:sp>
          <p:sp>
            <p:nvSpPr>
              <p:cNvPr id="66" name="AutoShape 8"/>
              <p:cNvSpPr>
                <a:spLocks noChangeArrowheads="1"/>
              </p:cNvSpPr>
              <p:nvPr/>
            </p:nvSpPr>
            <p:spPr bwMode="gray">
              <a:xfrm>
                <a:off x="3174" y="2656"/>
                <a:ext cx="1536" cy="1328"/>
              </a:xfrm>
              <a:prstGeom prst="hexagon">
                <a:avLst>
                  <a:gd name="adj" fmla="val 28916"/>
                  <a:gd name="vf" fmla="val 115470"/>
                </a:avLst>
              </a:prstGeom>
              <a:gradFill rotWithShape="1">
                <a:gsLst>
                  <a:gs pos="0">
                    <a:srgbClr val="B0DCEA"/>
                  </a:gs>
                  <a:gs pos="100000">
                    <a:srgbClr val="51666C"/>
                  </a:gs>
                </a:gsLst>
                <a:lin ang="5400000" scaled="1"/>
              </a:gradFill>
              <a:ln w="9525">
                <a:solidFill>
                  <a:srgbClr val="C0C0C0"/>
                </a:solidFill>
                <a:miter lim="800000"/>
                <a:headEnd/>
                <a:tailEnd/>
              </a:ln>
            </p:spPr>
            <p:txBody>
              <a:bodyPr wrap="none" anchor="ctr"/>
              <a:lstStyle/>
              <a:p>
                <a:pPr algn="ctr" eaLnBrk="0" hangingPunct="0"/>
                <a:endParaRPr lang="zh-CN" altLang="zh-CN"/>
              </a:p>
            </p:txBody>
          </p:sp>
          <p:sp>
            <p:nvSpPr>
              <p:cNvPr id="67" name="AutoShape 9"/>
              <p:cNvSpPr>
                <a:spLocks noChangeArrowheads="1"/>
              </p:cNvSpPr>
              <p:nvPr/>
            </p:nvSpPr>
            <p:spPr bwMode="gray">
              <a:xfrm>
                <a:off x="3264" y="2736"/>
                <a:ext cx="1350" cy="1168"/>
              </a:xfrm>
              <a:prstGeom prst="hexagon">
                <a:avLst>
                  <a:gd name="adj" fmla="val 28896"/>
                  <a:gd name="vf" fmla="val 115470"/>
                </a:avLst>
              </a:prstGeom>
              <a:gradFill rotWithShape="1">
                <a:gsLst>
                  <a:gs pos="0">
                    <a:srgbClr val="B0DCEA"/>
                  </a:gs>
                  <a:gs pos="100000">
                    <a:srgbClr val="51666C"/>
                  </a:gs>
                </a:gsLst>
                <a:lin ang="5400000" scaled="1"/>
              </a:gradFill>
              <a:ln w="9525">
                <a:solidFill>
                  <a:srgbClr val="FEFEFE"/>
                </a:solidFill>
                <a:miter lim="800000"/>
                <a:headEnd/>
                <a:tailEnd/>
              </a:ln>
            </p:spPr>
            <p:txBody>
              <a:bodyPr wrap="none" anchor="ctr"/>
              <a:lstStyle/>
              <a:p>
                <a:pPr algn="ctr" eaLnBrk="0" hangingPunct="0"/>
                <a:endParaRPr lang="zh-CN" altLang="zh-CN"/>
              </a:p>
            </p:txBody>
          </p:sp>
        </p:grpSp>
        <p:sp>
          <p:nvSpPr>
            <p:cNvPr id="64" name="Text Box 15"/>
            <p:cNvSpPr txBox="1">
              <a:spLocks noChangeArrowheads="1"/>
            </p:cNvSpPr>
            <p:nvPr/>
          </p:nvSpPr>
          <p:spPr bwMode="gray">
            <a:xfrm>
              <a:off x="1372" y="1310"/>
              <a:ext cx="223" cy="288"/>
            </a:xfrm>
            <a:prstGeom prst="rect">
              <a:avLst/>
            </a:prstGeom>
            <a:gradFill rotWithShape="1">
              <a:gsLst>
                <a:gs pos="0">
                  <a:srgbClr val="B0DCEA"/>
                </a:gs>
                <a:gs pos="100000">
                  <a:srgbClr val="51666C"/>
                </a:gs>
              </a:gsLst>
              <a:lin ang="5400000" scaled="1"/>
            </a:gradFill>
            <a:ln w="9525" algn="ctr">
              <a:noFill/>
              <a:miter lim="800000"/>
              <a:headEnd/>
              <a:tailEnd/>
            </a:ln>
          </p:spPr>
          <p:txBody>
            <a:bodyPr wrap="none">
              <a:spAutoFit/>
            </a:bodyPr>
            <a:lstStyle/>
            <a:p>
              <a:pPr algn="ctr" eaLnBrk="0" hangingPunct="0"/>
              <a:r>
                <a:rPr lang="en-US" altLang="zh-CN" b="1">
                  <a:solidFill>
                    <a:srgbClr val="FFFFFF"/>
                  </a:solidFill>
                </a:rPr>
                <a:t>2</a:t>
              </a:r>
            </a:p>
          </p:txBody>
        </p:sp>
      </p:grpSp>
      <p:sp>
        <p:nvSpPr>
          <p:cNvPr id="68" name="Line 16"/>
          <p:cNvSpPr>
            <a:spLocks noChangeShapeType="1"/>
          </p:cNvSpPr>
          <p:nvPr/>
        </p:nvSpPr>
        <p:spPr bwMode="auto">
          <a:xfrm flipV="1">
            <a:off x="2133600" y="4162425"/>
            <a:ext cx="5822950" cy="0"/>
          </a:xfrm>
          <a:prstGeom prst="line">
            <a:avLst/>
          </a:prstGeom>
          <a:noFill/>
          <a:ln w="25400">
            <a:solidFill>
              <a:schemeClr val="bg2"/>
            </a:solidFill>
            <a:prstDash val="sysDot"/>
            <a:round/>
            <a:headEnd/>
            <a:tailEnd type="oval" w="med" len="med"/>
          </a:ln>
        </p:spPr>
        <p:txBody>
          <a:bodyPr wrap="none" anchor="ctr"/>
          <a:lstStyle/>
          <a:p>
            <a:endParaRPr lang="zh-CN" altLang="en-US"/>
          </a:p>
        </p:txBody>
      </p:sp>
      <p:sp>
        <p:nvSpPr>
          <p:cNvPr id="69" name="Text Box 17"/>
          <p:cNvSpPr txBox="1">
            <a:spLocks noChangeArrowheads="1"/>
          </p:cNvSpPr>
          <p:nvPr/>
        </p:nvSpPr>
        <p:spPr bwMode="auto">
          <a:xfrm>
            <a:off x="2355850" y="4024817"/>
            <a:ext cx="6365069" cy="1212640"/>
          </a:xfrm>
          <a:prstGeom prst="rect">
            <a:avLst/>
          </a:prstGeom>
          <a:noFill/>
          <a:ln w="9525" algn="ctr">
            <a:noFill/>
            <a:miter lim="800000"/>
            <a:headEnd/>
            <a:tailEnd/>
          </a:ln>
        </p:spPr>
        <p:txBody>
          <a:bodyPr wrap="square">
            <a:spAutoFit/>
          </a:bodyPr>
          <a:lstStyle/>
          <a:p>
            <a:pPr marL="533400" indent="-533400">
              <a:lnSpc>
                <a:spcPct val="130000"/>
              </a:lnSpc>
              <a:spcBef>
                <a:spcPct val="30000"/>
              </a:spcBef>
            </a:pPr>
            <a:r>
              <a:rPr lang="en-US" altLang="zh-CN" sz="2800" dirty="0" smtClean="0"/>
              <a:t>An important platform for technological research and development </a:t>
            </a:r>
            <a:endParaRPr lang="zh-CN" altLang="en-US" sz="2800" b="1" dirty="0">
              <a:solidFill>
                <a:srgbClr val="000099"/>
              </a:solidFill>
              <a:latin typeface="黑体" pitchFamily="49" charset="-122"/>
              <a:ea typeface="黑体" pitchFamily="49" charset="-122"/>
            </a:endParaRPr>
          </a:p>
        </p:txBody>
      </p:sp>
      <p:sp>
        <p:nvSpPr>
          <p:cNvPr id="70" name="Text Box 18"/>
          <p:cNvSpPr txBox="1">
            <a:spLocks noChangeArrowheads="1"/>
          </p:cNvSpPr>
          <p:nvPr/>
        </p:nvSpPr>
        <p:spPr bwMode="gray">
          <a:xfrm>
            <a:off x="1720850" y="4047042"/>
            <a:ext cx="354013" cy="457200"/>
          </a:xfrm>
          <a:prstGeom prst="rect">
            <a:avLst/>
          </a:prstGeom>
          <a:noFill/>
          <a:ln w="9525" algn="ctr">
            <a:noFill/>
            <a:miter lim="800000"/>
            <a:headEnd/>
            <a:tailEnd/>
          </a:ln>
        </p:spPr>
        <p:txBody>
          <a:bodyPr wrap="none">
            <a:spAutoFit/>
          </a:bodyPr>
          <a:lstStyle/>
          <a:p>
            <a:pPr algn="ctr" eaLnBrk="0" hangingPunct="0"/>
            <a:r>
              <a:rPr lang="en-US" altLang="zh-CN" b="1">
                <a:solidFill>
                  <a:srgbClr val="FFFFFF"/>
                </a:solidFill>
              </a:rPr>
              <a:t>3</a:t>
            </a:r>
          </a:p>
        </p:txBody>
      </p:sp>
      <p:sp>
        <p:nvSpPr>
          <p:cNvPr id="71" name="Text Box 28"/>
          <p:cNvSpPr txBox="1">
            <a:spLocks noChangeArrowheads="1"/>
          </p:cNvSpPr>
          <p:nvPr/>
        </p:nvSpPr>
        <p:spPr bwMode="gray">
          <a:xfrm>
            <a:off x="1720850" y="4047042"/>
            <a:ext cx="354013" cy="457200"/>
          </a:xfrm>
          <a:prstGeom prst="rect">
            <a:avLst/>
          </a:prstGeom>
          <a:noFill/>
          <a:ln w="9525" algn="ctr">
            <a:noFill/>
            <a:miter lim="800000"/>
            <a:headEnd/>
            <a:tailEnd/>
          </a:ln>
        </p:spPr>
        <p:txBody>
          <a:bodyPr wrap="none">
            <a:spAutoFit/>
          </a:bodyPr>
          <a:lstStyle/>
          <a:p>
            <a:pPr algn="ctr" eaLnBrk="0" hangingPunct="0"/>
            <a:r>
              <a:rPr lang="en-US" altLang="zh-CN" b="1">
                <a:solidFill>
                  <a:srgbClr val="FFFFFF"/>
                </a:solidFill>
              </a:rPr>
              <a:t>3</a:t>
            </a:r>
          </a:p>
        </p:txBody>
      </p:sp>
      <p:sp>
        <p:nvSpPr>
          <p:cNvPr id="72" name="Line 19"/>
          <p:cNvSpPr>
            <a:spLocks noChangeShapeType="1"/>
          </p:cNvSpPr>
          <p:nvPr/>
        </p:nvSpPr>
        <p:spPr bwMode="auto">
          <a:xfrm flipV="1">
            <a:off x="2133600" y="5033609"/>
            <a:ext cx="5822950" cy="0"/>
          </a:xfrm>
          <a:prstGeom prst="line">
            <a:avLst/>
          </a:prstGeom>
          <a:noFill/>
          <a:ln w="25400">
            <a:solidFill>
              <a:schemeClr val="bg2"/>
            </a:solidFill>
            <a:prstDash val="sysDot"/>
            <a:round/>
            <a:headEnd/>
            <a:tailEnd type="oval" w="med" len="med"/>
          </a:ln>
        </p:spPr>
        <p:txBody>
          <a:bodyPr wrap="none" anchor="ctr"/>
          <a:lstStyle/>
          <a:p>
            <a:endParaRPr lang="zh-CN" altLang="en-US"/>
          </a:p>
        </p:txBody>
      </p:sp>
      <p:sp>
        <p:nvSpPr>
          <p:cNvPr id="73" name="Text Box 20"/>
          <p:cNvSpPr txBox="1">
            <a:spLocks noChangeArrowheads="1"/>
          </p:cNvSpPr>
          <p:nvPr/>
        </p:nvSpPr>
        <p:spPr bwMode="auto">
          <a:xfrm>
            <a:off x="2362200" y="5237201"/>
            <a:ext cx="6099747" cy="590354"/>
          </a:xfrm>
          <a:prstGeom prst="rect">
            <a:avLst/>
          </a:prstGeom>
          <a:noFill/>
          <a:ln w="9525">
            <a:noFill/>
            <a:miter lim="800000"/>
            <a:headEnd/>
            <a:tailEnd/>
          </a:ln>
        </p:spPr>
        <p:txBody>
          <a:bodyPr wrap="none">
            <a:spAutoFit/>
          </a:bodyPr>
          <a:lstStyle/>
          <a:p>
            <a:pPr marL="533400" indent="-533400">
              <a:lnSpc>
                <a:spcPct val="130000"/>
              </a:lnSpc>
              <a:spcBef>
                <a:spcPct val="30000"/>
              </a:spcBef>
            </a:pPr>
            <a:r>
              <a:rPr lang="en-US" altLang="zh-CN" sz="2800" dirty="0" smtClean="0"/>
              <a:t>Profitable "business" in the economic</a:t>
            </a:r>
            <a:endParaRPr lang="zh-CN" altLang="en-US" sz="2800" b="1" dirty="0">
              <a:solidFill>
                <a:srgbClr val="000099"/>
              </a:solidFill>
              <a:latin typeface="黑体" pitchFamily="49" charset="-122"/>
              <a:ea typeface="黑体" pitchFamily="49" charset="-122"/>
            </a:endParaRPr>
          </a:p>
        </p:txBody>
      </p:sp>
      <p:sp>
        <p:nvSpPr>
          <p:cNvPr id="74" name="Text Box 21"/>
          <p:cNvSpPr txBox="1">
            <a:spLocks noChangeArrowheads="1"/>
          </p:cNvSpPr>
          <p:nvPr/>
        </p:nvSpPr>
        <p:spPr bwMode="gray">
          <a:xfrm>
            <a:off x="1720850" y="5259426"/>
            <a:ext cx="354013" cy="457200"/>
          </a:xfrm>
          <a:prstGeom prst="rect">
            <a:avLst/>
          </a:prstGeom>
          <a:noFill/>
          <a:ln w="9525" algn="ctr">
            <a:noFill/>
            <a:miter lim="800000"/>
            <a:headEnd/>
            <a:tailEnd/>
          </a:ln>
        </p:spPr>
        <p:txBody>
          <a:bodyPr wrap="none">
            <a:spAutoFit/>
          </a:bodyPr>
          <a:lstStyle/>
          <a:p>
            <a:pPr algn="ctr" eaLnBrk="0" hangingPunct="0"/>
            <a:r>
              <a:rPr lang="en-US" altLang="zh-CN" b="1">
                <a:solidFill>
                  <a:srgbClr val="FFFFFF"/>
                </a:solidFill>
              </a:rPr>
              <a:t>4</a:t>
            </a:r>
          </a:p>
        </p:txBody>
      </p:sp>
      <p:sp>
        <p:nvSpPr>
          <p:cNvPr id="75" name="Text Box 33"/>
          <p:cNvSpPr txBox="1">
            <a:spLocks noChangeArrowheads="1"/>
          </p:cNvSpPr>
          <p:nvPr/>
        </p:nvSpPr>
        <p:spPr bwMode="gray">
          <a:xfrm>
            <a:off x="1720850" y="5259426"/>
            <a:ext cx="354013" cy="457200"/>
          </a:xfrm>
          <a:prstGeom prst="rect">
            <a:avLst/>
          </a:prstGeom>
          <a:noFill/>
          <a:ln w="9525" algn="ctr">
            <a:noFill/>
            <a:miter lim="800000"/>
            <a:headEnd/>
            <a:tailEnd/>
          </a:ln>
        </p:spPr>
        <p:txBody>
          <a:bodyPr wrap="none">
            <a:spAutoFit/>
          </a:bodyPr>
          <a:lstStyle/>
          <a:p>
            <a:pPr algn="ctr" eaLnBrk="0" hangingPunct="0"/>
            <a:r>
              <a:rPr lang="en-US" altLang="zh-CN" b="1">
                <a:solidFill>
                  <a:srgbClr val="FFFFFF"/>
                </a:solidFill>
              </a:rPr>
              <a:t>4</a:t>
            </a:r>
          </a:p>
        </p:txBody>
      </p:sp>
      <p:sp>
        <p:nvSpPr>
          <p:cNvPr id="76" name="Line 16"/>
          <p:cNvSpPr>
            <a:spLocks noChangeShapeType="1"/>
          </p:cNvSpPr>
          <p:nvPr/>
        </p:nvSpPr>
        <p:spPr bwMode="auto">
          <a:xfrm flipV="1">
            <a:off x="2133600" y="5795609"/>
            <a:ext cx="5822950" cy="0"/>
          </a:xfrm>
          <a:prstGeom prst="line">
            <a:avLst/>
          </a:prstGeom>
          <a:noFill/>
          <a:ln w="25400">
            <a:solidFill>
              <a:schemeClr val="bg2"/>
            </a:solidFill>
            <a:prstDash val="sysDot"/>
            <a:round/>
            <a:headEnd/>
            <a:tailEnd type="oval" w="med" len="med"/>
          </a:ln>
        </p:spPr>
        <p:txBody>
          <a:bodyPr wrap="none" anchor="ctr"/>
          <a:lstStyle/>
          <a:p>
            <a:endParaRPr lang="zh-CN" altLang="en-US"/>
          </a:p>
        </p:txBody>
      </p:sp>
      <p:grpSp>
        <p:nvGrpSpPr>
          <p:cNvPr id="4" name="Group 79"/>
          <p:cNvGrpSpPr>
            <a:grpSpLocks/>
          </p:cNvGrpSpPr>
          <p:nvPr/>
        </p:nvGrpSpPr>
        <p:grpSpPr bwMode="auto">
          <a:xfrm>
            <a:off x="1524000" y="3966080"/>
            <a:ext cx="762000" cy="665162"/>
            <a:chOff x="1248" y="768"/>
            <a:chExt cx="480" cy="419"/>
          </a:xfrm>
        </p:grpSpPr>
        <p:grpSp>
          <p:nvGrpSpPr>
            <p:cNvPr id="5" name="Group 2"/>
            <p:cNvGrpSpPr>
              <a:grpSpLocks/>
            </p:cNvGrpSpPr>
            <p:nvPr/>
          </p:nvGrpSpPr>
          <p:grpSpPr bwMode="auto">
            <a:xfrm>
              <a:off x="1248" y="768"/>
              <a:ext cx="480" cy="419"/>
              <a:chOff x="1110" y="2656"/>
              <a:chExt cx="1549" cy="1351"/>
            </a:xfrm>
          </p:grpSpPr>
          <p:sp>
            <p:nvSpPr>
              <p:cNvPr id="83" name="AutoShape 3"/>
              <p:cNvSpPr>
                <a:spLocks noChangeArrowheads="1"/>
              </p:cNvSpPr>
              <p:nvPr/>
            </p:nvSpPr>
            <p:spPr bwMode="gray">
              <a:xfrm>
                <a:off x="1123" y="2679"/>
                <a:ext cx="1536" cy="1328"/>
              </a:xfrm>
              <a:prstGeom prst="hexagon">
                <a:avLst>
                  <a:gd name="adj" fmla="val 28916"/>
                  <a:gd name="vf" fmla="val 115470"/>
                </a:avLst>
              </a:prstGeom>
              <a:gradFill rotWithShape="1">
                <a:gsLst>
                  <a:gs pos="0">
                    <a:srgbClr val="9FFBAA"/>
                  </a:gs>
                  <a:gs pos="100000">
                    <a:srgbClr val="4A744F"/>
                  </a:gs>
                </a:gsLst>
                <a:lin ang="5400000" scaled="1"/>
              </a:gradFill>
              <a:ln w="9525">
                <a:noFill/>
                <a:miter lim="800000"/>
                <a:headEnd/>
                <a:tailEnd/>
              </a:ln>
            </p:spPr>
            <p:txBody>
              <a:bodyPr wrap="none" anchor="ctr"/>
              <a:lstStyle/>
              <a:p>
                <a:pPr algn="ctr" eaLnBrk="0" hangingPunct="0"/>
                <a:endParaRPr lang="zh-CN" altLang="zh-CN"/>
              </a:p>
            </p:txBody>
          </p:sp>
          <p:sp>
            <p:nvSpPr>
              <p:cNvPr id="84" name="AutoShape 4"/>
              <p:cNvSpPr>
                <a:spLocks noChangeArrowheads="1"/>
              </p:cNvSpPr>
              <p:nvPr/>
            </p:nvSpPr>
            <p:spPr bwMode="gray">
              <a:xfrm>
                <a:off x="1110" y="2656"/>
                <a:ext cx="1536" cy="1328"/>
              </a:xfrm>
              <a:prstGeom prst="hexagon">
                <a:avLst>
                  <a:gd name="adj" fmla="val 28916"/>
                  <a:gd name="vf" fmla="val 115470"/>
                </a:avLst>
              </a:prstGeom>
              <a:gradFill rotWithShape="1">
                <a:gsLst>
                  <a:gs pos="0">
                    <a:srgbClr val="9FFBAA"/>
                  </a:gs>
                  <a:gs pos="100000">
                    <a:srgbClr val="4A744F"/>
                  </a:gs>
                </a:gsLst>
                <a:lin ang="5400000" scaled="1"/>
              </a:gradFill>
              <a:ln w="9525">
                <a:solidFill>
                  <a:srgbClr val="C0C0C0"/>
                </a:solidFill>
                <a:miter lim="800000"/>
                <a:headEnd/>
                <a:tailEnd/>
              </a:ln>
            </p:spPr>
            <p:txBody>
              <a:bodyPr wrap="none" anchor="ctr"/>
              <a:lstStyle/>
              <a:p>
                <a:pPr algn="ctr" eaLnBrk="0" hangingPunct="0"/>
                <a:endParaRPr lang="zh-CN" altLang="zh-CN"/>
              </a:p>
            </p:txBody>
          </p:sp>
          <p:sp>
            <p:nvSpPr>
              <p:cNvPr id="85" name="AutoShape 5"/>
              <p:cNvSpPr>
                <a:spLocks noChangeArrowheads="1"/>
              </p:cNvSpPr>
              <p:nvPr/>
            </p:nvSpPr>
            <p:spPr bwMode="gray">
              <a:xfrm>
                <a:off x="1200" y="2736"/>
                <a:ext cx="1350" cy="1168"/>
              </a:xfrm>
              <a:prstGeom prst="hexagon">
                <a:avLst>
                  <a:gd name="adj" fmla="val 28896"/>
                  <a:gd name="vf" fmla="val 115470"/>
                </a:avLst>
              </a:prstGeom>
              <a:gradFill rotWithShape="1">
                <a:gsLst>
                  <a:gs pos="0">
                    <a:srgbClr val="9FFBAA"/>
                  </a:gs>
                  <a:gs pos="100000">
                    <a:srgbClr val="4A744F"/>
                  </a:gs>
                </a:gsLst>
                <a:lin ang="5400000" scaled="1"/>
              </a:gradFill>
              <a:ln w="9525">
                <a:solidFill>
                  <a:srgbClr val="FEFEFE"/>
                </a:solidFill>
                <a:miter lim="800000"/>
                <a:headEnd/>
                <a:tailEnd/>
              </a:ln>
            </p:spPr>
            <p:txBody>
              <a:bodyPr wrap="none" anchor="ctr"/>
              <a:lstStyle/>
              <a:p>
                <a:pPr algn="ctr" eaLnBrk="0" hangingPunct="0"/>
                <a:endParaRPr lang="zh-CN" altLang="zh-CN"/>
              </a:p>
            </p:txBody>
          </p:sp>
        </p:grpSp>
        <p:sp>
          <p:nvSpPr>
            <p:cNvPr id="82" name="Text Box 12"/>
            <p:cNvSpPr txBox="1">
              <a:spLocks noChangeArrowheads="1"/>
            </p:cNvSpPr>
            <p:nvPr/>
          </p:nvSpPr>
          <p:spPr bwMode="gray">
            <a:xfrm>
              <a:off x="1372" y="830"/>
              <a:ext cx="223" cy="288"/>
            </a:xfrm>
            <a:prstGeom prst="rect">
              <a:avLst/>
            </a:prstGeom>
            <a:noFill/>
            <a:ln w="9525" algn="ctr">
              <a:noFill/>
              <a:miter lim="800000"/>
              <a:headEnd/>
              <a:tailEnd/>
            </a:ln>
          </p:spPr>
          <p:txBody>
            <a:bodyPr wrap="none">
              <a:spAutoFit/>
            </a:bodyPr>
            <a:lstStyle/>
            <a:p>
              <a:pPr algn="ctr" eaLnBrk="0" hangingPunct="0"/>
              <a:r>
                <a:rPr lang="en-US" altLang="zh-CN" b="1">
                  <a:solidFill>
                    <a:srgbClr val="FFFFFF"/>
                  </a:solidFill>
                </a:rPr>
                <a:t>3</a:t>
              </a:r>
            </a:p>
          </p:txBody>
        </p:sp>
      </p:grpSp>
      <p:grpSp>
        <p:nvGrpSpPr>
          <p:cNvPr id="6" name="Group 104"/>
          <p:cNvGrpSpPr>
            <a:grpSpLocks/>
          </p:cNvGrpSpPr>
          <p:nvPr/>
        </p:nvGrpSpPr>
        <p:grpSpPr bwMode="auto">
          <a:xfrm>
            <a:off x="1524000" y="1841568"/>
            <a:ext cx="762000" cy="665162"/>
            <a:chOff x="1248" y="768"/>
            <a:chExt cx="480" cy="419"/>
          </a:xfrm>
        </p:grpSpPr>
        <p:grpSp>
          <p:nvGrpSpPr>
            <p:cNvPr id="8" name="Group 2"/>
            <p:cNvGrpSpPr>
              <a:grpSpLocks/>
            </p:cNvGrpSpPr>
            <p:nvPr/>
          </p:nvGrpSpPr>
          <p:grpSpPr bwMode="auto">
            <a:xfrm>
              <a:off x="1248" y="768"/>
              <a:ext cx="480" cy="419"/>
              <a:chOff x="1110" y="2656"/>
              <a:chExt cx="1549" cy="1351"/>
            </a:xfrm>
          </p:grpSpPr>
          <p:sp>
            <p:nvSpPr>
              <p:cNvPr id="95" name="AutoShape 3"/>
              <p:cNvSpPr>
                <a:spLocks noChangeArrowheads="1"/>
              </p:cNvSpPr>
              <p:nvPr/>
            </p:nvSpPr>
            <p:spPr bwMode="gray">
              <a:xfrm>
                <a:off x="1123" y="2679"/>
                <a:ext cx="1536" cy="1328"/>
              </a:xfrm>
              <a:prstGeom prst="hexagon">
                <a:avLst>
                  <a:gd name="adj" fmla="val 28916"/>
                  <a:gd name="vf" fmla="val 115470"/>
                </a:avLst>
              </a:prstGeom>
              <a:gradFill rotWithShape="1">
                <a:gsLst>
                  <a:gs pos="0">
                    <a:srgbClr val="9FFBAA"/>
                  </a:gs>
                  <a:gs pos="100000">
                    <a:srgbClr val="4A744F"/>
                  </a:gs>
                </a:gsLst>
                <a:lin ang="5400000" scaled="1"/>
              </a:gradFill>
              <a:ln w="9525">
                <a:noFill/>
                <a:miter lim="800000"/>
                <a:headEnd/>
                <a:tailEnd/>
              </a:ln>
            </p:spPr>
            <p:txBody>
              <a:bodyPr wrap="none" anchor="ctr"/>
              <a:lstStyle/>
              <a:p>
                <a:pPr algn="ctr" eaLnBrk="0" hangingPunct="0"/>
                <a:endParaRPr lang="zh-CN" altLang="zh-CN"/>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adFill rotWithShape="1">
                <a:gsLst>
                  <a:gs pos="0">
                    <a:srgbClr val="9FFBAA"/>
                  </a:gs>
                  <a:gs pos="100000">
                    <a:srgbClr val="4A744F"/>
                  </a:gs>
                </a:gsLst>
                <a:lin ang="5400000" scaled="1"/>
              </a:gradFill>
              <a:ln w="9525">
                <a:solidFill>
                  <a:srgbClr val="C0C0C0"/>
                </a:solidFill>
                <a:miter lim="800000"/>
                <a:headEnd/>
                <a:tailEnd/>
              </a:ln>
            </p:spPr>
            <p:txBody>
              <a:bodyPr wrap="none" anchor="ctr"/>
              <a:lstStyle/>
              <a:p>
                <a:pPr algn="ctr" eaLnBrk="0" hangingPunct="0"/>
                <a:endParaRPr lang="zh-CN" altLang="zh-CN"/>
              </a:p>
            </p:txBody>
          </p:sp>
          <p:sp>
            <p:nvSpPr>
              <p:cNvPr id="97" name="AutoShape 5"/>
              <p:cNvSpPr>
                <a:spLocks noChangeArrowheads="1"/>
              </p:cNvSpPr>
              <p:nvPr/>
            </p:nvSpPr>
            <p:spPr bwMode="gray">
              <a:xfrm>
                <a:off x="1200" y="2736"/>
                <a:ext cx="1350" cy="1168"/>
              </a:xfrm>
              <a:prstGeom prst="hexagon">
                <a:avLst>
                  <a:gd name="adj" fmla="val 28896"/>
                  <a:gd name="vf" fmla="val 115470"/>
                </a:avLst>
              </a:prstGeom>
              <a:gradFill rotWithShape="1">
                <a:gsLst>
                  <a:gs pos="0">
                    <a:srgbClr val="9FFBAA"/>
                  </a:gs>
                  <a:gs pos="100000">
                    <a:srgbClr val="4A744F"/>
                  </a:gs>
                </a:gsLst>
                <a:lin ang="5400000" scaled="1"/>
              </a:gradFill>
              <a:ln w="9525">
                <a:solidFill>
                  <a:srgbClr val="FEFEFE"/>
                </a:solidFill>
                <a:miter lim="800000"/>
                <a:headEnd/>
                <a:tailEnd/>
              </a:ln>
            </p:spPr>
            <p:txBody>
              <a:bodyPr wrap="none" anchor="ctr"/>
              <a:lstStyle/>
              <a:p>
                <a:pPr algn="ctr" eaLnBrk="0" hangingPunct="0"/>
                <a:endParaRPr lang="zh-CN" altLang="zh-CN"/>
              </a:p>
            </p:txBody>
          </p:sp>
        </p:grpSp>
        <p:sp>
          <p:nvSpPr>
            <p:cNvPr id="94" name="Text Box 12"/>
            <p:cNvSpPr txBox="1">
              <a:spLocks noChangeArrowheads="1"/>
            </p:cNvSpPr>
            <p:nvPr/>
          </p:nvSpPr>
          <p:spPr bwMode="gray">
            <a:xfrm>
              <a:off x="1372" y="830"/>
              <a:ext cx="223" cy="288"/>
            </a:xfrm>
            <a:prstGeom prst="rect">
              <a:avLst/>
            </a:prstGeom>
            <a:noFill/>
            <a:ln w="9525" algn="ctr">
              <a:noFill/>
              <a:miter lim="800000"/>
              <a:headEnd/>
              <a:tailEnd/>
            </a:ln>
          </p:spPr>
          <p:txBody>
            <a:bodyPr wrap="none">
              <a:spAutoFit/>
            </a:bodyPr>
            <a:lstStyle/>
            <a:p>
              <a:pPr algn="ctr" eaLnBrk="0" hangingPunct="0"/>
              <a:r>
                <a:rPr lang="en-US" altLang="zh-CN" b="1">
                  <a:solidFill>
                    <a:srgbClr val="FFFFFF"/>
                  </a:solidFill>
                </a:rPr>
                <a:t>1</a:t>
              </a:r>
            </a:p>
          </p:txBody>
        </p:sp>
      </p:grpSp>
      <p:grpSp>
        <p:nvGrpSpPr>
          <p:cNvPr id="9" name="Group 116"/>
          <p:cNvGrpSpPr>
            <a:grpSpLocks/>
          </p:cNvGrpSpPr>
          <p:nvPr/>
        </p:nvGrpSpPr>
        <p:grpSpPr bwMode="auto">
          <a:xfrm>
            <a:off x="1524000" y="5178464"/>
            <a:ext cx="762000" cy="665162"/>
            <a:chOff x="1248" y="1248"/>
            <a:chExt cx="480" cy="419"/>
          </a:xfrm>
        </p:grpSpPr>
        <p:grpSp>
          <p:nvGrpSpPr>
            <p:cNvPr id="10" name="Group 6"/>
            <p:cNvGrpSpPr>
              <a:grpSpLocks/>
            </p:cNvGrpSpPr>
            <p:nvPr/>
          </p:nvGrpSpPr>
          <p:grpSpPr bwMode="auto">
            <a:xfrm>
              <a:off x="1248" y="1248"/>
              <a:ext cx="480" cy="419"/>
              <a:chOff x="3174" y="2656"/>
              <a:chExt cx="1549" cy="1351"/>
            </a:xfrm>
          </p:grpSpPr>
          <p:sp>
            <p:nvSpPr>
              <p:cNvPr id="101" name="AutoShape 7"/>
              <p:cNvSpPr>
                <a:spLocks noChangeArrowheads="1"/>
              </p:cNvSpPr>
              <p:nvPr/>
            </p:nvSpPr>
            <p:spPr bwMode="gray">
              <a:xfrm>
                <a:off x="3187" y="2679"/>
                <a:ext cx="1536" cy="1328"/>
              </a:xfrm>
              <a:prstGeom prst="hexagon">
                <a:avLst>
                  <a:gd name="adj" fmla="val 28916"/>
                  <a:gd name="vf" fmla="val 115470"/>
                </a:avLst>
              </a:prstGeom>
              <a:gradFill rotWithShape="1">
                <a:gsLst>
                  <a:gs pos="0">
                    <a:srgbClr val="B0DCEA"/>
                  </a:gs>
                  <a:gs pos="100000">
                    <a:srgbClr val="51666C"/>
                  </a:gs>
                </a:gsLst>
                <a:lin ang="5400000" scaled="1"/>
              </a:gradFill>
              <a:ln w="9525">
                <a:noFill/>
                <a:miter lim="800000"/>
                <a:headEnd/>
                <a:tailEnd/>
              </a:ln>
            </p:spPr>
            <p:txBody>
              <a:bodyPr wrap="none" anchor="ctr"/>
              <a:lstStyle/>
              <a:p>
                <a:pPr algn="ctr" eaLnBrk="0" hangingPunct="0"/>
                <a:endParaRPr lang="zh-CN" altLang="zh-CN"/>
              </a:p>
            </p:txBody>
          </p:sp>
          <p:sp>
            <p:nvSpPr>
              <p:cNvPr id="102" name="AutoShape 8"/>
              <p:cNvSpPr>
                <a:spLocks noChangeArrowheads="1"/>
              </p:cNvSpPr>
              <p:nvPr/>
            </p:nvSpPr>
            <p:spPr bwMode="gray">
              <a:xfrm>
                <a:off x="3174" y="2656"/>
                <a:ext cx="1536" cy="1328"/>
              </a:xfrm>
              <a:prstGeom prst="hexagon">
                <a:avLst>
                  <a:gd name="adj" fmla="val 28916"/>
                  <a:gd name="vf" fmla="val 115470"/>
                </a:avLst>
              </a:prstGeom>
              <a:gradFill rotWithShape="1">
                <a:gsLst>
                  <a:gs pos="0">
                    <a:srgbClr val="B0DCEA"/>
                  </a:gs>
                  <a:gs pos="100000">
                    <a:srgbClr val="51666C"/>
                  </a:gs>
                </a:gsLst>
                <a:lin ang="5400000" scaled="1"/>
              </a:gradFill>
              <a:ln w="9525">
                <a:solidFill>
                  <a:srgbClr val="C0C0C0"/>
                </a:solidFill>
                <a:miter lim="800000"/>
                <a:headEnd/>
                <a:tailEnd/>
              </a:ln>
            </p:spPr>
            <p:txBody>
              <a:bodyPr wrap="none" anchor="ctr"/>
              <a:lstStyle/>
              <a:p>
                <a:pPr algn="ctr" eaLnBrk="0" hangingPunct="0"/>
                <a:endParaRPr lang="zh-CN" altLang="zh-CN"/>
              </a:p>
            </p:txBody>
          </p:sp>
          <p:sp>
            <p:nvSpPr>
              <p:cNvPr id="103" name="AutoShape 9"/>
              <p:cNvSpPr>
                <a:spLocks noChangeArrowheads="1"/>
              </p:cNvSpPr>
              <p:nvPr/>
            </p:nvSpPr>
            <p:spPr bwMode="gray">
              <a:xfrm>
                <a:off x="3264" y="2736"/>
                <a:ext cx="1350" cy="1168"/>
              </a:xfrm>
              <a:prstGeom prst="hexagon">
                <a:avLst>
                  <a:gd name="adj" fmla="val 28896"/>
                  <a:gd name="vf" fmla="val 115470"/>
                </a:avLst>
              </a:prstGeom>
              <a:gradFill rotWithShape="1">
                <a:gsLst>
                  <a:gs pos="0">
                    <a:srgbClr val="B0DCEA"/>
                  </a:gs>
                  <a:gs pos="100000">
                    <a:srgbClr val="51666C"/>
                  </a:gs>
                </a:gsLst>
                <a:lin ang="5400000" scaled="1"/>
              </a:gradFill>
              <a:ln w="9525">
                <a:solidFill>
                  <a:srgbClr val="FEFEFE"/>
                </a:solidFill>
                <a:miter lim="800000"/>
                <a:headEnd/>
                <a:tailEnd/>
              </a:ln>
            </p:spPr>
            <p:txBody>
              <a:bodyPr wrap="none" anchor="ctr"/>
              <a:lstStyle/>
              <a:p>
                <a:pPr algn="ctr" eaLnBrk="0" hangingPunct="0"/>
                <a:endParaRPr lang="zh-CN" altLang="zh-CN"/>
              </a:p>
            </p:txBody>
          </p:sp>
        </p:grpSp>
        <p:sp>
          <p:nvSpPr>
            <p:cNvPr id="100" name="Text Box 15"/>
            <p:cNvSpPr txBox="1">
              <a:spLocks noChangeArrowheads="1"/>
            </p:cNvSpPr>
            <p:nvPr/>
          </p:nvSpPr>
          <p:spPr bwMode="gray">
            <a:xfrm>
              <a:off x="1372" y="1310"/>
              <a:ext cx="223" cy="288"/>
            </a:xfrm>
            <a:prstGeom prst="rect">
              <a:avLst/>
            </a:prstGeom>
            <a:gradFill rotWithShape="1">
              <a:gsLst>
                <a:gs pos="0">
                  <a:srgbClr val="B0DCEA"/>
                </a:gs>
                <a:gs pos="100000">
                  <a:srgbClr val="51666C"/>
                </a:gs>
              </a:gsLst>
              <a:lin ang="5400000" scaled="1"/>
            </a:gradFill>
            <a:ln w="9525" algn="ctr">
              <a:noFill/>
              <a:miter lim="800000"/>
              <a:headEnd/>
              <a:tailEnd/>
            </a:ln>
          </p:spPr>
          <p:txBody>
            <a:bodyPr wrap="none">
              <a:spAutoFit/>
            </a:bodyPr>
            <a:lstStyle/>
            <a:p>
              <a:pPr algn="ctr" eaLnBrk="0" hangingPunct="0"/>
              <a:r>
                <a:rPr lang="en-US" altLang="zh-CN" b="1">
                  <a:solidFill>
                    <a:srgbClr val="FFFFFF"/>
                  </a:solidFill>
                </a:rPr>
                <a:t>4</a:t>
              </a:r>
            </a:p>
          </p:txBody>
        </p:sp>
      </p:grpSp>
    </p:spTree>
  </p:cSld>
  <p:clrMapOvr>
    <a:masterClrMapping/>
  </p:clrMapOvr>
  <p:transition spd="med">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The importance of search</a:t>
            </a:r>
            <a:endParaRPr lang="zh-CN" altLang="en-US" dirty="0"/>
          </a:p>
        </p:txBody>
      </p:sp>
      <p:sp>
        <p:nvSpPr>
          <p:cNvPr id="4" name="页脚占位符 3"/>
          <p:cNvSpPr>
            <a:spLocks noGrp="1"/>
          </p:cNvSpPr>
          <p:nvPr>
            <p:ph type="ftr" sz="quarter" idx="10"/>
          </p:nvPr>
        </p:nvSpPr>
        <p:spPr/>
        <p:txBody>
          <a:bodyPr/>
          <a:lstStyle/>
          <a:p>
            <a:r>
              <a:rPr lang="en-US" smtClean="0"/>
              <a:t>Chapter 1 Introduction</a:t>
            </a:r>
            <a:endParaRPr lang="en-US" dirty="0"/>
          </a:p>
        </p:txBody>
      </p:sp>
      <p:pic>
        <p:nvPicPr>
          <p:cNvPr id="5" name="Picture 2" descr="https://timgsa.baidu.com/timg?image&amp;quality=80&amp;size=b9999_10000&amp;sec=1557503578950&amp;di=7beabc829c5950214bcd4522e9a7901b&amp;imgtype=0&amp;src=http%3A%2F%2Fpic.doit.com.cn%2F2016%2F12%2Fdostord41d8cd98f00b204e98010.jpeg"/>
          <p:cNvPicPr>
            <a:picLocks noChangeAspect="1" noChangeArrowheads="1"/>
          </p:cNvPicPr>
          <p:nvPr/>
        </p:nvPicPr>
        <p:blipFill>
          <a:blip r:embed="rId2"/>
          <a:srcRect/>
          <a:stretch>
            <a:fillRect/>
          </a:stretch>
        </p:blipFill>
        <p:spPr bwMode="auto">
          <a:xfrm>
            <a:off x="859810" y="1661294"/>
            <a:ext cx="7629098" cy="4516428"/>
          </a:xfrm>
          <a:prstGeom prst="rect">
            <a:avLst/>
          </a:prstGeom>
          <a:noFill/>
        </p:spPr>
      </p:pic>
    </p:spTree>
  </p:cSld>
  <p:clrMapOvr>
    <a:masterClrMapping/>
  </p:clrMapOvr>
  <p:transition spd="med">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5"/>
          <p:cNvSpPr txBox="1">
            <a:spLocks noChangeArrowheads="1"/>
          </p:cNvSpPr>
          <p:nvPr/>
        </p:nvSpPr>
        <p:spPr bwMode="auto">
          <a:xfrm>
            <a:off x="539750" y="3789363"/>
            <a:ext cx="8424863" cy="2616101"/>
          </a:xfrm>
          <a:prstGeom prst="rect">
            <a:avLst/>
          </a:prstGeom>
          <a:noFill/>
          <a:ln w="9525">
            <a:noFill/>
            <a:miter lim="800000"/>
            <a:headEnd/>
            <a:tailEnd/>
          </a:ln>
        </p:spPr>
        <p:txBody>
          <a:bodyPr>
            <a:spAutoFit/>
          </a:bodyPr>
          <a:lstStyle/>
          <a:p>
            <a:pPr>
              <a:lnSpc>
                <a:spcPct val="200000"/>
              </a:lnSpc>
              <a:buFont typeface="Wingdings" pitchFamily="2" charset="2"/>
              <a:buChar char="Ø"/>
            </a:pPr>
            <a:r>
              <a:rPr lang="en-US" altLang="zh-CN" sz="1600" dirty="0"/>
              <a:t> </a:t>
            </a:r>
            <a:r>
              <a:rPr lang="en-US" altLang="zh-CN" sz="1600" dirty="0" smtClean="0"/>
              <a:t>Volume</a:t>
            </a:r>
            <a:r>
              <a:rPr lang="zh-CN" altLang="en-US" sz="1600" dirty="0" smtClean="0"/>
              <a:t>：</a:t>
            </a:r>
            <a:r>
              <a:rPr lang="en-US" altLang="zh-CN" sz="1600" dirty="0"/>
              <a:t>GB</a:t>
            </a:r>
            <a:r>
              <a:rPr lang="zh-CN" altLang="en-US" sz="1600" dirty="0"/>
              <a:t>、</a:t>
            </a:r>
            <a:r>
              <a:rPr lang="en-US" altLang="zh-CN" sz="1600" dirty="0"/>
              <a:t>TB</a:t>
            </a:r>
            <a:r>
              <a:rPr lang="zh-CN" altLang="en-US" sz="1600" dirty="0"/>
              <a:t>、</a:t>
            </a:r>
            <a:r>
              <a:rPr lang="en-US" altLang="zh-CN" sz="1600" dirty="0"/>
              <a:t>PB</a:t>
            </a:r>
            <a:r>
              <a:rPr lang="zh-CN" altLang="en-US" sz="1600" dirty="0"/>
              <a:t>、</a:t>
            </a:r>
            <a:r>
              <a:rPr lang="en-US" altLang="zh-CN" sz="1600" dirty="0"/>
              <a:t>EB</a:t>
            </a:r>
            <a:r>
              <a:rPr lang="zh-CN" altLang="en-US" sz="1600" dirty="0"/>
              <a:t>、</a:t>
            </a:r>
            <a:r>
              <a:rPr lang="en-US" altLang="zh-CN" sz="1600" dirty="0"/>
              <a:t>ZB</a:t>
            </a:r>
          </a:p>
          <a:p>
            <a:pPr>
              <a:lnSpc>
                <a:spcPct val="200000"/>
              </a:lnSpc>
              <a:buFont typeface="Wingdings" pitchFamily="2" charset="2"/>
              <a:buChar char="Ø"/>
            </a:pPr>
            <a:r>
              <a:rPr lang="en-US" altLang="zh-CN" sz="1600" dirty="0" smtClean="0"/>
              <a:t>Variety</a:t>
            </a:r>
            <a:r>
              <a:rPr lang="zh-CN" altLang="en-US" sz="1600" dirty="0" smtClean="0"/>
              <a:t>：</a:t>
            </a:r>
            <a:r>
              <a:rPr lang="en-US" altLang="zh-CN" sz="1600" dirty="0" smtClean="0"/>
              <a:t> Web logging, social media, Internet search, mobile phone call records and        sensor, network and other data types</a:t>
            </a:r>
            <a:endParaRPr lang="en-US" altLang="zh-CN" sz="1600" dirty="0"/>
          </a:p>
          <a:p>
            <a:pPr>
              <a:lnSpc>
                <a:spcPct val="200000"/>
              </a:lnSpc>
              <a:buFont typeface="Wingdings" pitchFamily="2" charset="2"/>
              <a:buChar char="Ø"/>
            </a:pPr>
            <a:r>
              <a:rPr lang="en-US" altLang="zh-CN" sz="1600" dirty="0" smtClean="0"/>
              <a:t>Velocity</a:t>
            </a:r>
            <a:r>
              <a:rPr lang="zh-CN" altLang="en-US" sz="1600" dirty="0" smtClean="0"/>
              <a:t>：</a:t>
            </a:r>
            <a:r>
              <a:rPr lang="en-US" altLang="zh-CN" sz="1600" dirty="0" smtClean="0"/>
              <a:t> High speed describes the speed at which data is created and moved</a:t>
            </a:r>
            <a:endParaRPr lang="en-US" altLang="zh-CN" sz="1600" dirty="0"/>
          </a:p>
          <a:p>
            <a:pPr>
              <a:lnSpc>
                <a:spcPct val="200000"/>
              </a:lnSpc>
              <a:buFont typeface="Wingdings" pitchFamily="2" charset="2"/>
              <a:buChar char="Ø"/>
            </a:pPr>
            <a:r>
              <a:rPr lang="en-US" altLang="zh-CN" sz="1600" dirty="0" smtClean="0"/>
              <a:t>Value</a:t>
            </a:r>
            <a:r>
              <a:rPr lang="zh-CN" altLang="en-US" sz="1600" dirty="0" smtClean="0"/>
              <a:t>：</a:t>
            </a:r>
            <a:r>
              <a:rPr lang="en-US" altLang="zh-CN" sz="1600" dirty="0" smtClean="0"/>
              <a:t> A lot of unrelated information, but it likes the precious sand in the waves.</a:t>
            </a:r>
            <a:endParaRPr lang="zh-CN" altLang="en-US" sz="1600" dirty="0"/>
          </a:p>
        </p:txBody>
      </p:sp>
      <p:pic>
        <p:nvPicPr>
          <p:cNvPr id="27651" name="Picture 4" descr="http://img.mp.sohu.com/upload/20170521/c67be3635bec49a6a0349a15d4dc3e58_th.png"/>
          <p:cNvPicPr>
            <a:picLocks noChangeAspect="1" noChangeArrowheads="1"/>
          </p:cNvPicPr>
          <p:nvPr/>
        </p:nvPicPr>
        <p:blipFill>
          <a:blip r:embed="rId2"/>
          <a:srcRect/>
          <a:stretch>
            <a:fillRect/>
          </a:stretch>
        </p:blipFill>
        <p:spPr bwMode="auto">
          <a:xfrm>
            <a:off x="843791" y="493713"/>
            <a:ext cx="6524625" cy="3295650"/>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4"/>
          <p:cNvSpPr txBox="1">
            <a:spLocks noChangeArrowheads="1"/>
          </p:cNvSpPr>
          <p:nvPr/>
        </p:nvSpPr>
        <p:spPr bwMode="auto">
          <a:xfrm>
            <a:off x="468313" y="765175"/>
            <a:ext cx="1939955" cy="584775"/>
          </a:xfrm>
          <a:prstGeom prst="rect">
            <a:avLst/>
          </a:prstGeom>
          <a:noFill/>
          <a:ln w="9525">
            <a:noFill/>
            <a:miter lim="800000"/>
            <a:headEnd/>
            <a:tailEnd/>
          </a:ln>
        </p:spPr>
        <p:txBody>
          <a:bodyPr wrap="none">
            <a:spAutoFit/>
          </a:bodyPr>
          <a:lstStyle/>
          <a:p>
            <a:r>
              <a:rPr lang="en-US" altLang="zh-CN" sz="3200" b="1" dirty="0" smtClean="0">
                <a:solidFill>
                  <a:srgbClr val="FF0000"/>
                </a:solidFill>
              </a:rPr>
              <a:t>Problem </a:t>
            </a:r>
            <a:endParaRPr lang="zh-CN" altLang="en-US" sz="3200" b="1" dirty="0">
              <a:solidFill>
                <a:srgbClr val="FF0000"/>
              </a:solidFill>
            </a:endParaRPr>
          </a:p>
        </p:txBody>
      </p:sp>
      <p:sp>
        <p:nvSpPr>
          <p:cNvPr id="28675" name="Text Box 5"/>
          <p:cNvSpPr txBox="1">
            <a:spLocks noChangeArrowheads="1"/>
          </p:cNvSpPr>
          <p:nvPr/>
        </p:nvSpPr>
        <p:spPr bwMode="auto">
          <a:xfrm>
            <a:off x="457200" y="1676400"/>
            <a:ext cx="8382000" cy="452432"/>
          </a:xfrm>
          <a:prstGeom prst="rect">
            <a:avLst/>
          </a:prstGeom>
          <a:noFill/>
          <a:ln w="9525">
            <a:noFill/>
            <a:miter lim="800000"/>
            <a:headEnd/>
            <a:tailEnd/>
          </a:ln>
        </p:spPr>
        <p:txBody>
          <a:bodyPr>
            <a:spAutoFit/>
          </a:bodyPr>
          <a:lstStyle/>
          <a:p>
            <a:pPr algn="just">
              <a:lnSpc>
                <a:spcPct val="130000"/>
              </a:lnSpc>
              <a:spcBef>
                <a:spcPct val="50000"/>
              </a:spcBef>
              <a:buFont typeface="Wingdings" pitchFamily="2" charset="2"/>
              <a:buChar char="ü"/>
            </a:pPr>
            <a:r>
              <a:rPr lang="en-US" altLang="zh-CN" dirty="0"/>
              <a:t> </a:t>
            </a:r>
            <a:r>
              <a:rPr lang="en-US" altLang="zh-CN" dirty="0" smtClean="0"/>
              <a:t>Limited attention (cognitive ability), it takes a lot of time to find information</a:t>
            </a:r>
            <a:endParaRPr lang="zh-CN" altLang="en-US" dirty="0"/>
          </a:p>
        </p:txBody>
      </p:sp>
      <p:sp>
        <p:nvSpPr>
          <p:cNvPr id="28676" name="Text Box 5"/>
          <p:cNvSpPr txBox="1">
            <a:spLocks noChangeArrowheads="1"/>
          </p:cNvSpPr>
          <p:nvPr/>
        </p:nvSpPr>
        <p:spPr bwMode="auto">
          <a:xfrm>
            <a:off x="468313" y="3573463"/>
            <a:ext cx="8382000" cy="951030"/>
          </a:xfrm>
          <a:prstGeom prst="rect">
            <a:avLst/>
          </a:prstGeom>
          <a:noFill/>
          <a:ln w="9525">
            <a:noFill/>
            <a:miter lim="800000"/>
            <a:headEnd/>
            <a:tailEnd/>
          </a:ln>
        </p:spPr>
        <p:txBody>
          <a:bodyPr>
            <a:spAutoFit/>
          </a:bodyPr>
          <a:lstStyle/>
          <a:p>
            <a:pPr algn="just">
              <a:lnSpc>
                <a:spcPct val="130000"/>
              </a:lnSpc>
              <a:spcBef>
                <a:spcPct val="50000"/>
              </a:spcBef>
              <a:buFont typeface="Wingdings" pitchFamily="2" charset="2"/>
              <a:buChar char="ü"/>
            </a:pPr>
            <a:r>
              <a:rPr lang="en-US" altLang="zh-CN" dirty="0"/>
              <a:t> </a:t>
            </a:r>
            <a:r>
              <a:rPr lang="en-US" altLang="zh-CN" dirty="0" smtClean="0"/>
              <a:t>Collecting information through the Internet</a:t>
            </a:r>
            <a:endParaRPr lang="en-US" altLang="zh-CN" dirty="0"/>
          </a:p>
          <a:p>
            <a:pPr algn="just">
              <a:lnSpc>
                <a:spcPct val="130000"/>
              </a:lnSpc>
              <a:spcBef>
                <a:spcPct val="50000"/>
              </a:spcBef>
              <a:buFont typeface="Wingdings" pitchFamily="2" charset="2"/>
              <a:buChar char="ü"/>
            </a:pPr>
            <a:r>
              <a:rPr lang="en-US" altLang="zh-CN" dirty="0"/>
              <a:t> </a:t>
            </a:r>
            <a:r>
              <a:rPr lang="en-US" altLang="zh-CN" dirty="0" smtClean="0"/>
              <a:t>Building a Digital platform for the Real World</a:t>
            </a:r>
            <a:endParaRPr lang="en-US" altLang="zh-CN" dirty="0"/>
          </a:p>
        </p:txBody>
      </p:sp>
      <p:sp>
        <p:nvSpPr>
          <p:cNvPr id="28677" name="Text Box 4"/>
          <p:cNvSpPr txBox="1">
            <a:spLocks noChangeArrowheads="1"/>
          </p:cNvSpPr>
          <p:nvPr/>
        </p:nvSpPr>
        <p:spPr bwMode="auto">
          <a:xfrm>
            <a:off x="611188" y="2636838"/>
            <a:ext cx="1776448" cy="584775"/>
          </a:xfrm>
          <a:prstGeom prst="rect">
            <a:avLst/>
          </a:prstGeom>
          <a:noFill/>
          <a:ln w="9525">
            <a:noFill/>
            <a:miter lim="800000"/>
            <a:headEnd/>
            <a:tailEnd/>
          </a:ln>
        </p:spPr>
        <p:txBody>
          <a:bodyPr wrap="none">
            <a:spAutoFit/>
          </a:bodyPr>
          <a:lstStyle/>
          <a:p>
            <a:r>
              <a:rPr lang="en-US" altLang="zh-CN" sz="3200" b="1" dirty="0" smtClean="0">
                <a:solidFill>
                  <a:srgbClr val="FF0000"/>
                </a:solidFill>
              </a:rPr>
              <a:t>solution</a:t>
            </a:r>
            <a:endParaRPr lang="zh-CN" altLang="en-US" sz="3200" b="1" dirty="0">
              <a:solidFill>
                <a:srgbClr val="FF0000"/>
              </a:solidFill>
            </a:endParaRPr>
          </a:p>
        </p:txBody>
      </p:sp>
    </p:spTree>
  </p:cSld>
  <p:clrMapOvr>
    <a:masterClrMapping/>
  </p:clrMapOvr>
  <p:transition spd="med">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0"/>
          </p:nvPr>
        </p:nvSpPr>
        <p:spPr/>
        <p:txBody>
          <a:bodyPr/>
          <a:lstStyle/>
          <a:p>
            <a:r>
              <a:rPr lang="en-US" smtClean="0"/>
              <a:t>Chapter 1 Introduction</a:t>
            </a:r>
            <a:endParaRPr lang="en-US" dirty="0"/>
          </a:p>
        </p:txBody>
      </p:sp>
      <p:sp>
        <p:nvSpPr>
          <p:cNvPr id="57" name="Rectangle 2"/>
          <p:cNvSpPr>
            <a:spLocks noGrp="1" noChangeArrowheads="1"/>
          </p:cNvSpPr>
          <p:nvPr>
            <p:ph type="title"/>
          </p:nvPr>
        </p:nvSpPr>
        <p:spPr bwMode="auto">
          <a:xfrm>
            <a:off x="457200" y="289587"/>
            <a:ext cx="7281081" cy="1157076"/>
          </a:xfrm>
          <a:noFill/>
          <a:ln>
            <a:miter lim="800000"/>
            <a:headEnd/>
            <a:tailEnd/>
          </a:ln>
        </p:spPr>
        <p:txBody>
          <a:bodyPr vert="horz" wrap="square" lIns="91440" tIns="45720" rIns="91440" bIns="45720" numCol="1" anchor="t" anchorCtr="0" compatLnSpc="1">
            <a:prstTxWarp prst="textNoShape">
              <a:avLst/>
            </a:prstTxWarp>
          </a:bodyPr>
          <a:lstStyle/>
          <a:p>
            <a:r>
              <a:rPr lang="en-US" altLang="zh-CN" sz="4000" dirty="0" smtClean="0">
                <a:solidFill>
                  <a:schemeClr val="accent2"/>
                </a:solidFill>
                <a:ea typeface="黑体" pitchFamily="49" charset="-122"/>
              </a:rPr>
              <a:t>Chapter 1-</a:t>
            </a:r>
            <a:r>
              <a:rPr lang="en-US" altLang="zh-CN" sz="4000" dirty="0" smtClean="0"/>
              <a:t> </a:t>
            </a:r>
            <a:r>
              <a:rPr lang="en-US" altLang="zh-CN" sz="3200" dirty="0" smtClean="0"/>
              <a:t>Why we focus on                      search engines?</a:t>
            </a:r>
            <a:endParaRPr lang="zh-CN" altLang="en-US" sz="3200" dirty="0" smtClean="0">
              <a:solidFill>
                <a:srgbClr val="FF0000"/>
              </a:solidFill>
              <a:ea typeface="黑体" pitchFamily="49" charset="-122"/>
            </a:endParaRPr>
          </a:p>
        </p:txBody>
      </p:sp>
      <p:sp>
        <p:nvSpPr>
          <p:cNvPr id="58" name="Line 10"/>
          <p:cNvSpPr>
            <a:spLocks noChangeShapeType="1"/>
          </p:cNvSpPr>
          <p:nvPr/>
        </p:nvSpPr>
        <p:spPr bwMode="auto">
          <a:xfrm>
            <a:off x="2133600" y="2430530"/>
            <a:ext cx="5822950" cy="0"/>
          </a:xfrm>
          <a:prstGeom prst="line">
            <a:avLst/>
          </a:prstGeom>
          <a:noFill/>
          <a:ln w="25400">
            <a:solidFill>
              <a:schemeClr val="bg2"/>
            </a:solidFill>
            <a:prstDash val="sysDot"/>
            <a:round/>
            <a:headEnd/>
            <a:tailEnd type="oval" w="med" len="med"/>
          </a:ln>
        </p:spPr>
        <p:txBody>
          <a:bodyPr wrap="none" anchor="ctr"/>
          <a:lstStyle/>
          <a:p>
            <a:endParaRPr lang="zh-CN" altLang="en-US"/>
          </a:p>
        </p:txBody>
      </p:sp>
      <p:sp>
        <p:nvSpPr>
          <p:cNvPr id="59" name="Text Box 11"/>
          <p:cNvSpPr txBox="1">
            <a:spLocks noChangeArrowheads="1"/>
          </p:cNvSpPr>
          <p:nvPr/>
        </p:nvSpPr>
        <p:spPr bwMode="auto">
          <a:xfrm>
            <a:off x="2362199" y="1897130"/>
            <a:ext cx="5929313" cy="781752"/>
          </a:xfrm>
          <a:prstGeom prst="rect">
            <a:avLst/>
          </a:prstGeom>
          <a:noFill/>
          <a:ln w="9525" algn="ctr">
            <a:noFill/>
            <a:miter lim="800000"/>
            <a:headEnd/>
            <a:tailEnd/>
          </a:ln>
        </p:spPr>
        <p:txBody>
          <a:bodyPr wrap="square">
            <a:spAutoFit/>
          </a:bodyPr>
          <a:lstStyle/>
          <a:p>
            <a:pPr marL="609600" indent="-609600">
              <a:lnSpc>
                <a:spcPct val="80000"/>
              </a:lnSpc>
              <a:buFont typeface="Wingdings" pitchFamily="2" charset="2"/>
              <a:buNone/>
            </a:pPr>
            <a:r>
              <a:rPr lang="en-US" altLang="zh-CN" sz="2800" dirty="0" smtClean="0"/>
              <a:t>The most important Application system on the Internet.</a:t>
            </a:r>
            <a:endParaRPr lang="zh-CN" altLang="en-US" sz="2800" dirty="0" smtClean="0"/>
          </a:p>
        </p:txBody>
      </p:sp>
      <p:sp>
        <p:nvSpPr>
          <p:cNvPr id="60" name="Line 13"/>
          <p:cNvSpPr>
            <a:spLocks noChangeShapeType="1"/>
          </p:cNvSpPr>
          <p:nvPr/>
        </p:nvSpPr>
        <p:spPr bwMode="auto">
          <a:xfrm>
            <a:off x="2133600" y="3397250"/>
            <a:ext cx="5822950" cy="0"/>
          </a:xfrm>
          <a:prstGeom prst="line">
            <a:avLst/>
          </a:prstGeom>
          <a:noFill/>
          <a:ln w="25400">
            <a:solidFill>
              <a:schemeClr val="bg2"/>
            </a:solidFill>
            <a:prstDash val="sysDot"/>
            <a:round/>
            <a:headEnd/>
            <a:tailEnd type="oval" w="med" len="med"/>
          </a:ln>
        </p:spPr>
        <p:txBody>
          <a:bodyPr wrap="none" anchor="ctr"/>
          <a:lstStyle/>
          <a:p>
            <a:endParaRPr lang="zh-CN" altLang="en-US"/>
          </a:p>
        </p:txBody>
      </p:sp>
      <p:sp>
        <p:nvSpPr>
          <p:cNvPr id="61" name="Text Box 14"/>
          <p:cNvSpPr txBox="1">
            <a:spLocks noChangeArrowheads="1"/>
          </p:cNvSpPr>
          <p:nvPr/>
        </p:nvSpPr>
        <p:spPr bwMode="auto">
          <a:xfrm>
            <a:off x="2362200" y="2863850"/>
            <a:ext cx="5929312" cy="1150508"/>
          </a:xfrm>
          <a:prstGeom prst="rect">
            <a:avLst/>
          </a:prstGeom>
          <a:noFill/>
          <a:ln w="9525" algn="ctr">
            <a:noFill/>
            <a:miter lim="800000"/>
            <a:headEnd/>
            <a:tailEnd/>
          </a:ln>
        </p:spPr>
        <p:txBody>
          <a:bodyPr wrap="square">
            <a:spAutoFit/>
          </a:bodyPr>
          <a:lstStyle/>
          <a:p>
            <a:pPr marL="533400" indent="-533400">
              <a:lnSpc>
                <a:spcPct val="130000"/>
              </a:lnSpc>
              <a:spcBef>
                <a:spcPct val="30000"/>
              </a:spcBef>
            </a:pPr>
            <a:r>
              <a:rPr lang="en-US" altLang="zh-CN" sz="2800" dirty="0" smtClean="0"/>
              <a:t>The largest information distribution platform in human history</a:t>
            </a:r>
            <a:endParaRPr lang="zh-CN" altLang="en-US" sz="2800" dirty="0" smtClean="0"/>
          </a:p>
        </p:txBody>
      </p:sp>
      <p:grpSp>
        <p:nvGrpSpPr>
          <p:cNvPr id="2" name="Group 97"/>
          <p:cNvGrpSpPr>
            <a:grpSpLocks/>
          </p:cNvGrpSpPr>
          <p:nvPr/>
        </p:nvGrpSpPr>
        <p:grpSpPr bwMode="auto">
          <a:xfrm>
            <a:off x="1524000" y="2787650"/>
            <a:ext cx="762000" cy="665163"/>
            <a:chOff x="1248" y="1248"/>
            <a:chExt cx="480" cy="419"/>
          </a:xfrm>
        </p:grpSpPr>
        <p:grpSp>
          <p:nvGrpSpPr>
            <p:cNvPr id="3" name="Group 6"/>
            <p:cNvGrpSpPr>
              <a:grpSpLocks/>
            </p:cNvGrpSpPr>
            <p:nvPr/>
          </p:nvGrpSpPr>
          <p:grpSpPr bwMode="auto">
            <a:xfrm>
              <a:off x="1248" y="1248"/>
              <a:ext cx="480" cy="419"/>
              <a:chOff x="3174" y="2656"/>
              <a:chExt cx="1549" cy="1351"/>
            </a:xfrm>
          </p:grpSpPr>
          <p:sp>
            <p:nvSpPr>
              <p:cNvPr id="65" name="AutoShape 7"/>
              <p:cNvSpPr>
                <a:spLocks noChangeArrowheads="1"/>
              </p:cNvSpPr>
              <p:nvPr/>
            </p:nvSpPr>
            <p:spPr bwMode="gray">
              <a:xfrm>
                <a:off x="3187" y="2679"/>
                <a:ext cx="1536" cy="1328"/>
              </a:xfrm>
              <a:prstGeom prst="hexagon">
                <a:avLst>
                  <a:gd name="adj" fmla="val 28916"/>
                  <a:gd name="vf" fmla="val 115470"/>
                </a:avLst>
              </a:prstGeom>
              <a:gradFill rotWithShape="1">
                <a:gsLst>
                  <a:gs pos="0">
                    <a:srgbClr val="B0DCEA"/>
                  </a:gs>
                  <a:gs pos="100000">
                    <a:srgbClr val="51666C"/>
                  </a:gs>
                </a:gsLst>
                <a:lin ang="5400000" scaled="1"/>
              </a:gradFill>
              <a:ln w="9525">
                <a:noFill/>
                <a:miter lim="800000"/>
                <a:headEnd/>
                <a:tailEnd/>
              </a:ln>
            </p:spPr>
            <p:txBody>
              <a:bodyPr wrap="none" anchor="ctr"/>
              <a:lstStyle/>
              <a:p>
                <a:pPr algn="ctr" eaLnBrk="0" hangingPunct="0"/>
                <a:endParaRPr lang="zh-CN" altLang="zh-CN"/>
              </a:p>
            </p:txBody>
          </p:sp>
          <p:sp>
            <p:nvSpPr>
              <p:cNvPr id="66" name="AutoShape 8"/>
              <p:cNvSpPr>
                <a:spLocks noChangeArrowheads="1"/>
              </p:cNvSpPr>
              <p:nvPr/>
            </p:nvSpPr>
            <p:spPr bwMode="gray">
              <a:xfrm>
                <a:off x="3174" y="2656"/>
                <a:ext cx="1536" cy="1328"/>
              </a:xfrm>
              <a:prstGeom prst="hexagon">
                <a:avLst>
                  <a:gd name="adj" fmla="val 28916"/>
                  <a:gd name="vf" fmla="val 115470"/>
                </a:avLst>
              </a:prstGeom>
              <a:gradFill rotWithShape="1">
                <a:gsLst>
                  <a:gs pos="0">
                    <a:srgbClr val="B0DCEA"/>
                  </a:gs>
                  <a:gs pos="100000">
                    <a:srgbClr val="51666C"/>
                  </a:gs>
                </a:gsLst>
                <a:lin ang="5400000" scaled="1"/>
              </a:gradFill>
              <a:ln w="9525">
                <a:solidFill>
                  <a:srgbClr val="C0C0C0"/>
                </a:solidFill>
                <a:miter lim="800000"/>
                <a:headEnd/>
                <a:tailEnd/>
              </a:ln>
            </p:spPr>
            <p:txBody>
              <a:bodyPr wrap="none" anchor="ctr"/>
              <a:lstStyle/>
              <a:p>
                <a:pPr algn="ctr" eaLnBrk="0" hangingPunct="0"/>
                <a:endParaRPr lang="zh-CN" altLang="zh-CN"/>
              </a:p>
            </p:txBody>
          </p:sp>
          <p:sp>
            <p:nvSpPr>
              <p:cNvPr id="67" name="AutoShape 9"/>
              <p:cNvSpPr>
                <a:spLocks noChangeArrowheads="1"/>
              </p:cNvSpPr>
              <p:nvPr/>
            </p:nvSpPr>
            <p:spPr bwMode="gray">
              <a:xfrm>
                <a:off x="3264" y="2736"/>
                <a:ext cx="1350" cy="1168"/>
              </a:xfrm>
              <a:prstGeom prst="hexagon">
                <a:avLst>
                  <a:gd name="adj" fmla="val 28896"/>
                  <a:gd name="vf" fmla="val 115470"/>
                </a:avLst>
              </a:prstGeom>
              <a:gradFill rotWithShape="1">
                <a:gsLst>
                  <a:gs pos="0">
                    <a:srgbClr val="B0DCEA"/>
                  </a:gs>
                  <a:gs pos="100000">
                    <a:srgbClr val="51666C"/>
                  </a:gs>
                </a:gsLst>
                <a:lin ang="5400000" scaled="1"/>
              </a:gradFill>
              <a:ln w="9525">
                <a:solidFill>
                  <a:srgbClr val="FEFEFE"/>
                </a:solidFill>
                <a:miter lim="800000"/>
                <a:headEnd/>
                <a:tailEnd/>
              </a:ln>
            </p:spPr>
            <p:txBody>
              <a:bodyPr wrap="none" anchor="ctr"/>
              <a:lstStyle/>
              <a:p>
                <a:pPr algn="ctr" eaLnBrk="0" hangingPunct="0"/>
                <a:endParaRPr lang="zh-CN" altLang="zh-CN"/>
              </a:p>
            </p:txBody>
          </p:sp>
        </p:grpSp>
        <p:sp>
          <p:nvSpPr>
            <p:cNvPr id="64" name="Text Box 15"/>
            <p:cNvSpPr txBox="1">
              <a:spLocks noChangeArrowheads="1"/>
            </p:cNvSpPr>
            <p:nvPr/>
          </p:nvSpPr>
          <p:spPr bwMode="gray">
            <a:xfrm>
              <a:off x="1372" y="1310"/>
              <a:ext cx="223" cy="288"/>
            </a:xfrm>
            <a:prstGeom prst="rect">
              <a:avLst/>
            </a:prstGeom>
            <a:gradFill rotWithShape="1">
              <a:gsLst>
                <a:gs pos="0">
                  <a:srgbClr val="B0DCEA"/>
                </a:gs>
                <a:gs pos="100000">
                  <a:srgbClr val="51666C"/>
                </a:gs>
              </a:gsLst>
              <a:lin ang="5400000" scaled="1"/>
            </a:gradFill>
            <a:ln w="9525" algn="ctr">
              <a:noFill/>
              <a:miter lim="800000"/>
              <a:headEnd/>
              <a:tailEnd/>
            </a:ln>
          </p:spPr>
          <p:txBody>
            <a:bodyPr wrap="none">
              <a:spAutoFit/>
            </a:bodyPr>
            <a:lstStyle/>
            <a:p>
              <a:pPr algn="ctr" eaLnBrk="0" hangingPunct="0"/>
              <a:r>
                <a:rPr lang="en-US" altLang="zh-CN" b="1">
                  <a:solidFill>
                    <a:srgbClr val="FFFFFF"/>
                  </a:solidFill>
                </a:rPr>
                <a:t>2</a:t>
              </a:r>
            </a:p>
          </p:txBody>
        </p:sp>
      </p:grpSp>
      <p:sp>
        <p:nvSpPr>
          <p:cNvPr id="68" name="Line 16"/>
          <p:cNvSpPr>
            <a:spLocks noChangeShapeType="1"/>
          </p:cNvSpPr>
          <p:nvPr/>
        </p:nvSpPr>
        <p:spPr bwMode="auto">
          <a:xfrm flipV="1">
            <a:off x="2133600" y="4162425"/>
            <a:ext cx="5822950" cy="0"/>
          </a:xfrm>
          <a:prstGeom prst="line">
            <a:avLst/>
          </a:prstGeom>
          <a:noFill/>
          <a:ln w="25400">
            <a:solidFill>
              <a:schemeClr val="bg2"/>
            </a:solidFill>
            <a:prstDash val="sysDot"/>
            <a:round/>
            <a:headEnd/>
            <a:tailEnd type="oval" w="med" len="med"/>
          </a:ln>
        </p:spPr>
        <p:txBody>
          <a:bodyPr wrap="none" anchor="ctr"/>
          <a:lstStyle/>
          <a:p>
            <a:endParaRPr lang="zh-CN" altLang="en-US"/>
          </a:p>
        </p:txBody>
      </p:sp>
      <p:sp>
        <p:nvSpPr>
          <p:cNvPr id="69" name="Text Box 17"/>
          <p:cNvSpPr txBox="1">
            <a:spLocks noChangeArrowheads="1"/>
          </p:cNvSpPr>
          <p:nvPr/>
        </p:nvSpPr>
        <p:spPr bwMode="auto">
          <a:xfrm>
            <a:off x="2355850" y="4024817"/>
            <a:ext cx="6365069" cy="1150508"/>
          </a:xfrm>
          <a:prstGeom prst="rect">
            <a:avLst/>
          </a:prstGeom>
          <a:noFill/>
          <a:ln w="9525" algn="ctr">
            <a:noFill/>
            <a:miter lim="800000"/>
            <a:headEnd/>
            <a:tailEnd/>
          </a:ln>
        </p:spPr>
        <p:txBody>
          <a:bodyPr wrap="square">
            <a:spAutoFit/>
          </a:bodyPr>
          <a:lstStyle/>
          <a:p>
            <a:pPr marL="533400" indent="-533400">
              <a:lnSpc>
                <a:spcPct val="130000"/>
              </a:lnSpc>
              <a:spcBef>
                <a:spcPct val="30000"/>
              </a:spcBef>
            </a:pPr>
            <a:r>
              <a:rPr lang="en-US" altLang="zh-CN" sz="2800" dirty="0" smtClean="0">
                <a:solidFill>
                  <a:srgbClr val="FF0000"/>
                </a:solidFill>
              </a:rPr>
              <a:t>An important platform for technological research and development </a:t>
            </a:r>
            <a:endParaRPr lang="zh-CN" altLang="en-US" sz="2800" b="1" dirty="0">
              <a:solidFill>
                <a:srgbClr val="FF0000"/>
              </a:solidFill>
              <a:latin typeface="黑体" pitchFamily="49" charset="-122"/>
              <a:ea typeface="黑体" pitchFamily="49" charset="-122"/>
            </a:endParaRPr>
          </a:p>
        </p:txBody>
      </p:sp>
      <p:sp>
        <p:nvSpPr>
          <p:cNvPr id="70" name="Text Box 18"/>
          <p:cNvSpPr txBox="1">
            <a:spLocks noChangeArrowheads="1"/>
          </p:cNvSpPr>
          <p:nvPr/>
        </p:nvSpPr>
        <p:spPr bwMode="gray">
          <a:xfrm>
            <a:off x="1720850" y="4047042"/>
            <a:ext cx="354013" cy="457200"/>
          </a:xfrm>
          <a:prstGeom prst="rect">
            <a:avLst/>
          </a:prstGeom>
          <a:noFill/>
          <a:ln w="9525" algn="ctr">
            <a:noFill/>
            <a:miter lim="800000"/>
            <a:headEnd/>
            <a:tailEnd/>
          </a:ln>
        </p:spPr>
        <p:txBody>
          <a:bodyPr wrap="none">
            <a:spAutoFit/>
          </a:bodyPr>
          <a:lstStyle/>
          <a:p>
            <a:pPr algn="ctr" eaLnBrk="0" hangingPunct="0"/>
            <a:r>
              <a:rPr lang="en-US" altLang="zh-CN" b="1">
                <a:solidFill>
                  <a:srgbClr val="FFFFFF"/>
                </a:solidFill>
              </a:rPr>
              <a:t>3</a:t>
            </a:r>
          </a:p>
        </p:txBody>
      </p:sp>
      <p:sp>
        <p:nvSpPr>
          <p:cNvPr id="71" name="Text Box 28"/>
          <p:cNvSpPr txBox="1">
            <a:spLocks noChangeArrowheads="1"/>
          </p:cNvSpPr>
          <p:nvPr/>
        </p:nvSpPr>
        <p:spPr bwMode="gray">
          <a:xfrm>
            <a:off x="1720850" y="4047042"/>
            <a:ext cx="354013" cy="457200"/>
          </a:xfrm>
          <a:prstGeom prst="rect">
            <a:avLst/>
          </a:prstGeom>
          <a:noFill/>
          <a:ln w="9525" algn="ctr">
            <a:noFill/>
            <a:miter lim="800000"/>
            <a:headEnd/>
            <a:tailEnd/>
          </a:ln>
        </p:spPr>
        <p:txBody>
          <a:bodyPr wrap="none">
            <a:spAutoFit/>
          </a:bodyPr>
          <a:lstStyle/>
          <a:p>
            <a:pPr algn="ctr" eaLnBrk="0" hangingPunct="0"/>
            <a:r>
              <a:rPr lang="en-US" altLang="zh-CN" b="1">
                <a:solidFill>
                  <a:srgbClr val="FFFFFF"/>
                </a:solidFill>
              </a:rPr>
              <a:t>3</a:t>
            </a:r>
          </a:p>
        </p:txBody>
      </p:sp>
      <p:sp>
        <p:nvSpPr>
          <p:cNvPr id="72" name="Line 19"/>
          <p:cNvSpPr>
            <a:spLocks noChangeShapeType="1"/>
          </p:cNvSpPr>
          <p:nvPr/>
        </p:nvSpPr>
        <p:spPr bwMode="auto">
          <a:xfrm flipV="1">
            <a:off x="2133600" y="5033609"/>
            <a:ext cx="5822950" cy="0"/>
          </a:xfrm>
          <a:prstGeom prst="line">
            <a:avLst/>
          </a:prstGeom>
          <a:noFill/>
          <a:ln w="25400">
            <a:solidFill>
              <a:schemeClr val="bg2"/>
            </a:solidFill>
            <a:prstDash val="sysDot"/>
            <a:round/>
            <a:headEnd/>
            <a:tailEnd type="oval" w="med" len="med"/>
          </a:ln>
        </p:spPr>
        <p:txBody>
          <a:bodyPr wrap="none" anchor="ctr"/>
          <a:lstStyle/>
          <a:p>
            <a:endParaRPr lang="zh-CN" altLang="en-US"/>
          </a:p>
        </p:txBody>
      </p:sp>
      <p:sp>
        <p:nvSpPr>
          <p:cNvPr id="73" name="Text Box 20"/>
          <p:cNvSpPr txBox="1">
            <a:spLocks noChangeArrowheads="1"/>
          </p:cNvSpPr>
          <p:nvPr/>
        </p:nvSpPr>
        <p:spPr bwMode="auto">
          <a:xfrm>
            <a:off x="2362200" y="5237201"/>
            <a:ext cx="6099747" cy="590354"/>
          </a:xfrm>
          <a:prstGeom prst="rect">
            <a:avLst/>
          </a:prstGeom>
          <a:noFill/>
          <a:ln w="9525">
            <a:noFill/>
            <a:miter lim="800000"/>
            <a:headEnd/>
            <a:tailEnd/>
          </a:ln>
        </p:spPr>
        <p:txBody>
          <a:bodyPr wrap="none">
            <a:spAutoFit/>
          </a:bodyPr>
          <a:lstStyle/>
          <a:p>
            <a:pPr marL="533400" indent="-533400">
              <a:lnSpc>
                <a:spcPct val="130000"/>
              </a:lnSpc>
              <a:spcBef>
                <a:spcPct val="30000"/>
              </a:spcBef>
            </a:pPr>
            <a:r>
              <a:rPr lang="en-US" altLang="zh-CN" sz="2800" dirty="0" smtClean="0"/>
              <a:t>Profitable "business" in the economic</a:t>
            </a:r>
            <a:endParaRPr lang="zh-CN" altLang="en-US" sz="2800" b="1" dirty="0">
              <a:solidFill>
                <a:srgbClr val="000099"/>
              </a:solidFill>
              <a:latin typeface="黑体" pitchFamily="49" charset="-122"/>
              <a:ea typeface="黑体" pitchFamily="49" charset="-122"/>
            </a:endParaRPr>
          </a:p>
        </p:txBody>
      </p:sp>
      <p:sp>
        <p:nvSpPr>
          <p:cNvPr id="74" name="Text Box 21"/>
          <p:cNvSpPr txBox="1">
            <a:spLocks noChangeArrowheads="1"/>
          </p:cNvSpPr>
          <p:nvPr/>
        </p:nvSpPr>
        <p:spPr bwMode="gray">
          <a:xfrm>
            <a:off x="1720850" y="5259426"/>
            <a:ext cx="354013" cy="457200"/>
          </a:xfrm>
          <a:prstGeom prst="rect">
            <a:avLst/>
          </a:prstGeom>
          <a:noFill/>
          <a:ln w="9525" algn="ctr">
            <a:noFill/>
            <a:miter lim="800000"/>
            <a:headEnd/>
            <a:tailEnd/>
          </a:ln>
        </p:spPr>
        <p:txBody>
          <a:bodyPr wrap="none">
            <a:spAutoFit/>
          </a:bodyPr>
          <a:lstStyle/>
          <a:p>
            <a:pPr algn="ctr" eaLnBrk="0" hangingPunct="0"/>
            <a:r>
              <a:rPr lang="en-US" altLang="zh-CN" b="1">
                <a:solidFill>
                  <a:srgbClr val="FFFFFF"/>
                </a:solidFill>
              </a:rPr>
              <a:t>4</a:t>
            </a:r>
          </a:p>
        </p:txBody>
      </p:sp>
      <p:sp>
        <p:nvSpPr>
          <p:cNvPr id="75" name="Text Box 33"/>
          <p:cNvSpPr txBox="1">
            <a:spLocks noChangeArrowheads="1"/>
          </p:cNvSpPr>
          <p:nvPr/>
        </p:nvSpPr>
        <p:spPr bwMode="gray">
          <a:xfrm>
            <a:off x="1720850" y="5259426"/>
            <a:ext cx="354013" cy="457200"/>
          </a:xfrm>
          <a:prstGeom prst="rect">
            <a:avLst/>
          </a:prstGeom>
          <a:noFill/>
          <a:ln w="9525" algn="ctr">
            <a:noFill/>
            <a:miter lim="800000"/>
            <a:headEnd/>
            <a:tailEnd/>
          </a:ln>
        </p:spPr>
        <p:txBody>
          <a:bodyPr wrap="none">
            <a:spAutoFit/>
          </a:bodyPr>
          <a:lstStyle/>
          <a:p>
            <a:pPr algn="ctr" eaLnBrk="0" hangingPunct="0"/>
            <a:r>
              <a:rPr lang="en-US" altLang="zh-CN" b="1">
                <a:solidFill>
                  <a:srgbClr val="FFFFFF"/>
                </a:solidFill>
              </a:rPr>
              <a:t>4</a:t>
            </a:r>
          </a:p>
        </p:txBody>
      </p:sp>
      <p:sp>
        <p:nvSpPr>
          <p:cNvPr id="76" name="Line 16"/>
          <p:cNvSpPr>
            <a:spLocks noChangeShapeType="1"/>
          </p:cNvSpPr>
          <p:nvPr/>
        </p:nvSpPr>
        <p:spPr bwMode="auto">
          <a:xfrm flipV="1">
            <a:off x="2133600" y="5795609"/>
            <a:ext cx="5822950" cy="0"/>
          </a:xfrm>
          <a:prstGeom prst="line">
            <a:avLst/>
          </a:prstGeom>
          <a:noFill/>
          <a:ln w="25400">
            <a:solidFill>
              <a:schemeClr val="bg2"/>
            </a:solidFill>
            <a:prstDash val="sysDot"/>
            <a:round/>
            <a:headEnd/>
            <a:tailEnd type="oval" w="med" len="med"/>
          </a:ln>
        </p:spPr>
        <p:txBody>
          <a:bodyPr wrap="none" anchor="ctr"/>
          <a:lstStyle/>
          <a:p>
            <a:endParaRPr lang="zh-CN" altLang="en-US"/>
          </a:p>
        </p:txBody>
      </p:sp>
      <p:grpSp>
        <p:nvGrpSpPr>
          <p:cNvPr id="4" name="Group 79"/>
          <p:cNvGrpSpPr>
            <a:grpSpLocks/>
          </p:cNvGrpSpPr>
          <p:nvPr/>
        </p:nvGrpSpPr>
        <p:grpSpPr bwMode="auto">
          <a:xfrm>
            <a:off x="1524000" y="3966080"/>
            <a:ext cx="762000" cy="665162"/>
            <a:chOff x="1248" y="768"/>
            <a:chExt cx="480" cy="419"/>
          </a:xfrm>
        </p:grpSpPr>
        <p:grpSp>
          <p:nvGrpSpPr>
            <p:cNvPr id="5" name="Group 2"/>
            <p:cNvGrpSpPr>
              <a:grpSpLocks/>
            </p:cNvGrpSpPr>
            <p:nvPr/>
          </p:nvGrpSpPr>
          <p:grpSpPr bwMode="auto">
            <a:xfrm>
              <a:off x="1248" y="768"/>
              <a:ext cx="480" cy="419"/>
              <a:chOff x="1110" y="2656"/>
              <a:chExt cx="1549" cy="1351"/>
            </a:xfrm>
          </p:grpSpPr>
          <p:sp>
            <p:nvSpPr>
              <p:cNvPr id="83" name="AutoShape 3"/>
              <p:cNvSpPr>
                <a:spLocks noChangeArrowheads="1"/>
              </p:cNvSpPr>
              <p:nvPr/>
            </p:nvSpPr>
            <p:spPr bwMode="gray">
              <a:xfrm>
                <a:off x="1123" y="2679"/>
                <a:ext cx="1536" cy="1328"/>
              </a:xfrm>
              <a:prstGeom prst="hexagon">
                <a:avLst>
                  <a:gd name="adj" fmla="val 28916"/>
                  <a:gd name="vf" fmla="val 115470"/>
                </a:avLst>
              </a:prstGeom>
              <a:gradFill rotWithShape="1">
                <a:gsLst>
                  <a:gs pos="0">
                    <a:srgbClr val="9FFBAA"/>
                  </a:gs>
                  <a:gs pos="100000">
                    <a:srgbClr val="4A744F"/>
                  </a:gs>
                </a:gsLst>
                <a:lin ang="5400000" scaled="1"/>
              </a:gradFill>
              <a:ln w="9525">
                <a:noFill/>
                <a:miter lim="800000"/>
                <a:headEnd/>
                <a:tailEnd/>
              </a:ln>
            </p:spPr>
            <p:txBody>
              <a:bodyPr wrap="none" anchor="ctr"/>
              <a:lstStyle/>
              <a:p>
                <a:pPr algn="ctr" eaLnBrk="0" hangingPunct="0"/>
                <a:endParaRPr lang="zh-CN" altLang="zh-CN"/>
              </a:p>
            </p:txBody>
          </p:sp>
          <p:sp>
            <p:nvSpPr>
              <p:cNvPr id="84" name="AutoShape 4"/>
              <p:cNvSpPr>
                <a:spLocks noChangeArrowheads="1"/>
              </p:cNvSpPr>
              <p:nvPr/>
            </p:nvSpPr>
            <p:spPr bwMode="gray">
              <a:xfrm>
                <a:off x="1110" y="2656"/>
                <a:ext cx="1536" cy="1328"/>
              </a:xfrm>
              <a:prstGeom prst="hexagon">
                <a:avLst>
                  <a:gd name="adj" fmla="val 28916"/>
                  <a:gd name="vf" fmla="val 115470"/>
                </a:avLst>
              </a:prstGeom>
              <a:gradFill rotWithShape="1">
                <a:gsLst>
                  <a:gs pos="0">
                    <a:srgbClr val="9FFBAA"/>
                  </a:gs>
                  <a:gs pos="100000">
                    <a:srgbClr val="4A744F"/>
                  </a:gs>
                </a:gsLst>
                <a:lin ang="5400000" scaled="1"/>
              </a:gradFill>
              <a:ln w="9525">
                <a:solidFill>
                  <a:srgbClr val="C0C0C0"/>
                </a:solidFill>
                <a:miter lim="800000"/>
                <a:headEnd/>
                <a:tailEnd/>
              </a:ln>
            </p:spPr>
            <p:txBody>
              <a:bodyPr wrap="none" anchor="ctr"/>
              <a:lstStyle/>
              <a:p>
                <a:pPr algn="ctr" eaLnBrk="0" hangingPunct="0"/>
                <a:endParaRPr lang="zh-CN" altLang="zh-CN"/>
              </a:p>
            </p:txBody>
          </p:sp>
          <p:sp>
            <p:nvSpPr>
              <p:cNvPr id="85" name="AutoShape 5"/>
              <p:cNvSpPr>
                <a:spLocks noChangeArrowheads="1"/>
              </p:cNvSpPr>
              <p:nvPr/>
            </p:nvSpPr>
            <p:spPr bwMode="gray">
              <a:xfrm>
                <a:off x="1200" y="2736"/>
                <a:ext cx="1350" cy="1168"/>
              </a:xfrm>
              <a:prstGeom prst="hexagon">
                <a:avLst>
                  <a:gd name="adj" fmla="val 28896"/>
                  <a:gd name="vf" fmla="val 115470"/>
                </a:avLst>
              </a:prstGeom>
              <a:gradFill rotWithShape="1">
                <a:gsLst>
                  <a:gs pos="0">
                    <a:srgbClr val="9FFBAA"/>
                  </a:gs>
                  <a:gs pos="100000">
                    <a:srgbClr val="4A744F"/>
                  </a:gs>
                </a:gsLst>
                <a:lin ang="5400000" scaled="1"/>
              </a:gradFill>
              <a:ln w="9525">
                <a:solidFill>
                  <a:srgbClr val="FEFEFE"/>
                </a:solidFill>
                <a:miter lim="800000"/>
                <a:headEnd/>
                <a:tailEnd/>
              </a:ln>
            </p:spPr>
            <p:txBody>
              <a:bodyPr wrap="none" anchor="ctr"/>
              <a:lstStyle/>
              <a:p>
                <a:pPr algn="ctr" eaLnBrk="0" hangingPunct="0"/>
                <a:endParaRPr lang="zh-CN" altLang="zh-CN"/>
              </a:p>
            </p:txBody>
          </p:sp>
        </p:grpSp>
        <p:sp>
          <p:nvSpPr>
            <p:cNvPr id="82" name="Text Box 12"/>
            <p:cNvSpPr txBox="1">
              <a:spLocks noChangeArrowheads="1"/>
            </p:cNvSpPr>
            <p:nvPr/>
          </p:nvSpPr>
          <p:spPr bwMode="gray">
            <a:xfrm>
              <a:off x="1372" y="830"/>
              <a:ext cx="223" cy="288"/>
            </a:xfrm>
            <a:prstGeom prst="rect">
              <a:avLst/>
            </a:prstGeom>
            <a:noFill/>
            <a:ln w="9525" algn="ctr">
              <a:noFill/>
              <a:miter lim="800000"/>
              <a:headEnd/>
              <a:tailEnd/>
            </a:ln>
          </p:spPr>
          <p:txBody>
            <a:bodyPr wrap="none">
              <a:spAutoFit/>
            </a:bodyPr>
            <a:lstStyle/>
            <a:p>
              <a:pPr algn="ctr" eaLnBrk="0" hangingPunct="0"/>
              <a:r>
                <a:rPr lang="en-US" altLang="zh-CN" b="1">
                  <a:solidFill>
                    <a:srgbClr val="FFFFFF"/>
                  </a:solidFill>
                </a:rPr>
                <a:t>3</a:t>
              </a:r>
            </a:p>
          </p:txBody>
        </p:sp>
      </p:grpSp>
      <p:grpSp>
        <p:nvGrpSpPr>
          <p:cNvPr id="6" name="Group 104"/>
          <p:cNvGrpSpPr>
            <a:grpSpLocks/>
          </p:cNvGrpSpPr>
          <p:nvPr/>
        </p:nvGrpSpPr>
        <p:grpSpPr bwMode="auto">
          <a:xfrm>
            <a:off x="1524000" y="1841568"/>
            <a:ext cx="762000" cy="665162"/>
            <a:chOff x="1248" y="768"/>
            <a:chExt cx="480" cy="419"/>
          </a:xfrm>
        </p:grpSpPr>
        <p:grpSp>
          <p:nvGrpSpPr>
            <p:cNvPr id="8" name="Group 2"/>
            <p:cNvGrpSpPr>
              <a:grpSpLocks/>
            </p:cNvGrpSpPr>
            <p:nvPr/>
          </p:nvGrpSpPr>
          <p:grpSpPr bwMode="auto">
            <a:xfrm>
              <a:off x="1248" y="768"/>
              <a:ext cx="480" cy="419"/>
              <a:chOff x="1110" y="2656"/>
              <a:chExt cx="1549" cy="1351"/>
            </a:xfrm>
          </p:grpSpPr>
          <p:sp>
            <p:nvSpPr>
              <p:cNvPr id="95" name="AutoShape 3"/>
              <p:cNvSpPr>
                <a:spLocks noChangeArrowheads="1"/>
              </p:cNvSpPr>
              <p:nvPr/>
            </p:nvSpPr>
            <p:spPr bwMode="gray">
              <a:xfrm>
                <a:off x="1123" y="2679"/>
                <a:ext cx="1536" cy="1328"/>
              </a:xfrm>
              <a:prstGeom prst="hexagon">
                <a:avLst>
                  <a:gd name="adj" fmla="val 28916"/>
                  <a:gd name="vf" fmla="val 115470"/>
                </a:avLst>
              </a:prstGeom>
              <a:gradFill rotWithShape="1">
                <a:gsLst>
                  <a:gs pos="0">
                    <a:srgbClr val="9FFBAA"/>
                  </a:gs>
                  <a:gs pos="100000">
                    <a:srgbClr val="4A744F"/>
                  </a:gs>
                </a:gsLst>
                <a:lin ang="5400000" scaled="1"/>
              </a:gradFill>
              <a:ln w="9525">
                <a:noFill/>
                <a:miter lim="800000"/>
                <a:headEnd/>
                <a:tailEnd/>
              </a:ln>
            </p:spPr>
            <p:txBody>
              <a:bodyPr wrap="none" anchor="ctr"/>
              <a:lstStyle/>
              <a:p>
                <a:pPr algn="ctr" eaLnBrk="0" hangingPunct="0"/>
                <a:endParaRPr lang="zh-CN" altLang="zh-CN"/>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adFill rotWithShape="1">
                <a:gsLst>
                  <a:gs pos="0">
                    <a:srgbClr val="9FFBAA"/>
                  </a:gs>
                  <a:gs pos="100000">
                    <a:srgbClr val="4A744F"/>
                  </a:gs>
                </a:gsLst>
                <a:lin ang="5400000" scaled="1"/>
              </a:gradFill>
              <a:ln w="9525">
                <a:solidFill>
                  <a:srgbClr val="C0C0C0"/>
                </a:solidFill>
                <a:miter lim="800000"/>
                <a:headEnd/>
                <a:tailEnd/>
              </a:ln>
            </p:spPr>
            <p:txBody>
              <a:bodyPr wrap="none" anchor="ctr"/>
              <a:lstStyle/>
              <a:p>
                <a:pPr algn="ctr" eaLnBrk="0" hangingPunct="0"/>
                <a:endParaRPr lang="zh-CN" altLang="zh-CN"/>
              </a:p>
            </p:txBody>
          </p:sp>
          <p:sp>
            <p:nvSpPr>
              <p:cNvPr id="97" name="AutoShape 5"/>
              <p:cNvSpPr>
                <a:spLocks noChangeArrowheads="1"/>
              </p:cNvSpPr>
              <p:nvPr/>
            </p:nvSpPr>
            <p:spPr bwMode="gray">
              <a:xfrm>
                <a:off x="1200" y="2736"/>
                <a:ext cx="1350" cy="1168"/>
              </a:xfrm>
              <a:prstGeom prst="hexagon">
                <a:avLst>
                  <a:gd name="adj" fmla="val 28896"/>
                  <a:gd name="vf" fmla="val 115470"/>
                </a:avLst>
              </a:prstGeom>
              <a:gradFill rotWithShape="1">
                <a:gsLst>
                  <a:gs pos="0">
                    <a:srgbClr val="9FFBAA"/>
                  </a:gs>
                  <a:gs pos="100000">
                    <a:srgbClr val="4A744F"/>
                  </a:gs>
                </a:gsLst>
                <a:lin ang="5400000" scaled="1"/>
              </a:gradFill>
              <a:ln w="9525">
                <a:solidFill>
                  <a:srgbClr val="FEFEFE"/>
                </a:solidFill>
                <a:miter lim="800000"/>
                <a:headEnd/>
                <a:tailEnd/>
              </a:ln>
            </p:spPr>
            <p:txBody>
              <a:bodyPr wrap="none" anchor="ctr"/>
              <a:lstStyle/>
              <a:p>
                <a:pPr algn="ctr" eaLnBrk="0" hangingPunct="0"/>
                <a:endParaRPr lang="zh-CN" altLang="zh-CN"/>
              </a:p>
            </p:txBody>
          </p:sp>
        </p:grpSp>
        <p:sp>
          <p:nvSpPr>
            <p:cNvPr id="94" name="Text Box 12"/>
            <p:cNvSpPr txBox="1">
              <a:spLocks noChangeArrowheads="1"/>
            </p:cNvSpPr>
            <p:nvPr/>
          </p:nvSpPr>
          <p:spPr bwMode="gray">
            <a:xfrm>
              <a:off x="1372" y="830"/>
              <a:ext cx="223" cy="288"/>
            </a:xfrm>
            <a:prstGeom prst="rect">
              <a:avLst/>
            </a:prstGeom>
            <a:noFill/>
            <a:ln w="9525" algn="ctr">
              <a:noFill/>
              <a:miter lim="800000"/>
              <a:headEnd/>
              <a:tailEnd/>
            </a:ln>
          </p:spPr>
          <p:txBody>
            <a:bodyPr wrap="none">
              <a:spAutoFit/>
            </a:bodyPr>
            <a:lstStyle/>
            <a:p>
              <a:pPr algn="ctr" eaLnBrk="0" hangingPunct="0"/>
              <a:r>
                <a:rPr lang="en-US" altLang="zh-CN" b="1">
                  <a:solidFill>
                    <a:srgbClr val="FFFFFF"/>
                  </a:solidFill>
                </a:rPr>
                <a:t>1</a:t>
              </a:r>
            </a:p>
          </p:txBody>
        </p:sp>
      </p:grpSp>
      <p:grpSp>
        <p:nvGrpSpPr>
          <p:cNvPr id="9" name="Group 116"/>
          <p:cNvGrpSpPr>
            <a:grpSpLocks/>
          </p:cNvGrpSpPr>
          <p:nvPr/>
        </p:nvGrpSpPr>
        <p:grpSpPr bwMode="auto">
          <a:xfrm>
            <a:off x="1524000" y="5178464"/>
            <a:ext cx="762000" cy="665162"/>
            <a:chOff x="1248" y="1248"/>
            <a:chExt cx="480" cy="419"/>
          </a:xfrm>
        </p:grpSpPr>
        <p:grpSp>
          <p:nvGrpSpPr>
            <p:cNvPr id="10" name="Group 6"/>
            <p:cNvGrpSpPr>
              <a:grpSpLocks/>
            </p:cNvGrpSpPr>
            <p:nvPr/>
          </p:nvGrpSpPr>
          <p:grpSpPr bwMode="auto">
            <a:xfrm>
              <a:off x="1248" y="1248"/>
              <a:ext cx="480" cy="419"/>
              <a:chOff x="3174" y="2656"/>
              <a:chExt cx="1549" cy="1351"/>
            </a:xfrm>
          </p:grpSpPr>
          <p:sp>
            <p:nvSpPr>
              <p:cNvPr id="101" name="AutoShape 7"/>
              <p:cNvSpPr>
                <a:spLocks noChangeArrowheads="1"/>
              </p:cNvSpPr>
              <p:nvPr/>
            </p:nvSpPr>
            <p:spPr bwMode="gray">
              <a:xfrm>
                <a:off x="3187" y="2679"/>
                <a:ext cx="1536" cy="1328"/>
              </a:xfrm>
              <a:prstGeom prst="hexagon">
                <a:avLst>
                  <a:gd name="adj" fmla="val 28916"/>
                  <a:gd name="vf" fmla="val 115470"/>
                </a:avLst>
              </a:prstGeom>
              <a:gradFill rotWithShape="1">
                <a:gsLst>
                  <a:gs pos="0">
                    <a:srgbClr val="B0DCEA"/>
                  </a:gs>
                  <a:gs pos="100000">
                    <a:srgbClr val="51666C"/>
                  </a:gs>
                </a:gsLst>
                <a:lin ang="5400000" scaled="1"/>
              </a:gradFill>
              <a:ln w="9525">
                <a:noFill/>
                <a:miter lim="800000"/>
                <a:headEnd/>
                <a:tailEnd/>
              </a:ln>
            </p:spPr>
            <p:txBody>
              <a:bodyPr wrap="none" anchor="ctr"/>
              <a:lstStyle/>
              <a:p>
                <a:pPr algn="ctr" eaLnBrk="0" hangingPunct="0"/>
                <a:endParaRPr lang="zh-CN" altLang="zh-CN"/>
              </a:p>
            </p:txBody>
          </p:sp>
          <p:sp>
            <p:nvSpPr>
              <p:cNvPr id="102" name="AutoShape 8"/>
              <p:cNvSpPr>
                <a:spLocks noChangeArrowheads="1"/>
              </p:cNvSpPr>
              <p:nvPr/>
            </p:nvSpPr>
            <p:spPr bwMode="gray">
              <a:xfrm>
                <a:off x="3174" y="2656"/>
                <a:ext cx="1536" cy="1328"/>
              </a:xfrm>
              <a:prstGeom prst="hexagon">
                <a:avLst>
                  <a:gd name="adj" fmla="val 28916"/>
                  <a:gd name="vf" fmla="val 115470"/>
                </a:avLst>
              </a:prstGeom>
              <a:gradFill rotWithShape="1">
                <a:gsLst>
                  <a:gs pos="0">
                    <a:srgbClr val="B0DCEA"/>
                  </a:gs>
                  <a:gs pos="100000">
                    <a:srgbClr val="51666C"/>
                  </a:gs>
                </a:gsLst>
                <a:lin ang="5400000" scaled="1"/>
              </a:gradFill>
              <a:ln w="9525">
                <a:solidFill>
                  <a:srgbClr val="C0C0C0"/>
                </a:solidFill>
                <a:miter lim="800000"/>
                <a:headEnd/>
                <a:tailEnd/>
              </a:ln>
            </p:spPr>
            <p:txBody>
              <a:bodyPr wrap="none" anchor="ctr"/>
              <a:lstStyle/>
              <a:p>
                <a:pPr algn="ctr" eaLnBrk="0" hangingPunct="0"/>
                <a:endParaRPr lang="zh-CN" altLang="zh-CN"/>
              </a:p>
            </p:txBody>
          </p:sp>
          <p:sp>
            <p:nvSpPr>
              <p:cNvPr id="103" name="AutoShape 9"/>
              <p:cNvSpPr>
                <a:spLocks noChangeArrowheads="1"/>
              </p:cNvSpPr>
              <p:nvPr/>
            </p:nvSpPr>
            <p:spPr bwMode="gray">
              <a:xfrm>
                <a:off x="3264" y="2736"/>
                <a:ext cx="1350" cy="1168"/>
              </a:xfrm>
              <a:prstGeom prst="hexagon">
                <a:avLst>
                  <a:gd name="adj" fmla="val 28896"/>
                  <a:gd name="vf" fmla="val 115470"/>
                </a:avLst>
              </a:prstGeom>
              <a:gradFill rotWithShape="1">
                <a:gsLst>
                  <a:gs pos="0">
                    <a:srgbClr val="B0DCEA"/>
                  </a:gs>
                  <a:gs pos="100000">
                    <a:srgbClr val="51666C"/>
                  </a:gs>
                </a:gsLst>
                <a:lin ang="5400000" scaled="1"/>
              </a:gradFill>
              <a:ln w="9525">
                <a:solidFill>
                  <a:srgbClr val="FEFEFE"/>
                </a:solidFill>
                <a:miter lim="800000"/>
                <a:headEnd/>
                <a:tailEnd/>
              </a:ln>
            </p:spPr>
            <p:txBody>
              <a:bodyPr wrap="none" anchor="ctr"/>
              <a:lstStyle/>
              <a:p>
                <a:pPr algn="ctr" eaLnBrk="0" hangingPunct="0"/>
                <a:endParaRPr lang="zh-CN" altLang="zh-CN"/>
              </a:p>
            </p:txBody>
          </p:sp>
        </p:grpSp>
        <p:sp>
          <p:nvSpPr>
            <p:cNvPr id="100" name="Text Box 15"/>
            <p:cNvSpPr txBox="1">
              <a:spLocks noChangeArrowheads="1"/>
            </p:cNvSpPr>
            <p:nvPr/>
          </p:nvSpPr>
          <p:spPr bwMode="gray">
            <a:xfrm>
              <a:off x="1372" y="1310"/>
              <a:ext cx="223" cy="288"/>
            </a:xfrm>
            <a:prstGeom prst="rect">
              <a:avLst/>
            </a:prstGeom>
            <a:gradFill rotWithShape="1">
              <a:gsLst>
                <a:gs pos="0">
                  <a:srgbClr val="B0DCEA"/>
                </a:gs>
                <a:gs pos="100000">
                  <a:srgbClr val="51666C"/>
                </a:gs>
              </a:gsLst>
              <a:lin ang="5400000" scaled="1"/>
            </a:gradFill>
            <a:ln w="9525" algn="ctr">
              <a:noFill/>
              <a:miter lim="800000"/>
              <a:headEnd/>
              <a:tailEnd/>
            </a:ln>
          </p:spPr>
          <p:txBody>
            <a:bodyPr wrap="none">
              <a:spAutoFit/>
            </a:bodyPr>
            <a:lstStyle/>
            <a:p>
              <a:pPr algn="ctr" eaLnBrk="0" hangingPunct="0"/>
              <a:r>
                <a:rPr lang="en-US" altLang="zh-CN" b="1">
                  <a:solidFill>
                    <a:srgbClr val="FFFFFF"/>
                  </a:solidFill>
                </a:rPr>
                <a:t>4</a:t>
              </a:r>
            </a:p>
          </p:txBody>
        </p:sp>
      </p:grpSp>
    </p:spTree>
  </p:cSld>
  <p:clrMapOvr>
    <a:masterClrMapping/>
  </p:clrMapOvr>
  <p:transition spd="med">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5"/>
          <p:cNvSpPr txBox="1">
            <a:spLocks noChangeArrowheads="1"/>
          </p:cNvSpPr>
          <p:nvPr/>
        </p:nvSpPr>
        <p:spPr bwMode="auto">
          <a:xfrm>
            <a:off x="395288" y="1636713"/>
            <a:ext cx="8382000" cy="2169825"/>
          </a:xfrm>
          <a:prstGeom prst="rect">
            <a:avLst/>
          </a:prstGeom>
          <a:noFill/>
          <a:ln w="9525">
            <a:noFill/>
            <a:miter lim="800000"/>
            <a:headEnd/>
            <a:tailEnd/>
          </a:ln>
        </p:spPr>
        <p:txBody>
          <a:bodyPr>
            <a:spAutoFit/>
          </a:bodyPr>
          <a:lstStyle/>
          <a:p>
            <a:pPr algn="just">
              <a:lnSpc>
                <a:spcPct val="130000"/>
              </a:lnSpc>
              <a:spcBef>
                <a:spcPct val="50000"/>
              </a:spcBef>
            </a:pPr>
            <a:r>
              <a:rPr lang="en-US" altLang="zh-CN" dirty="0" smtClean="0">
                <a:solidFill>
                  <a:srgbClr val="FF0000"/>
                </a:solidFill>
              </a:rPr>
              <a:t>World </a:t>
            </a:r>
            <a:r>
              <a:rPr lang="en-US" altLang="zh-CN" dirty="0">
                <a:solidFill>
                  <a:srgbClr val="FF0000"/>
                </a:solidFill>
              </a:rPr>
              <a:t>Wide Web </a:t>
            </a:r>
            <a:r>
              <a:rPr lang="en-US" altLang="zh-CN" dirty="0" smtClean="0">
                <a:solidFill>
                  <a:srgbClr val="FF0000"/>
                </a:solidFill>
              </a:rPr>
              <a:t>conference</a:t>
            </a:r>
            <a:r>
              <a:rPr lang="en-US" altLang="zh-CN" dirty="0" smtClean="0"/>
              <a:t>-The Web Conference 2019 (formerly known as WWW2019). The conference will take place in San Francisco, CA, USA from May 13 to May 17, 2019, and will celebrate the 30th anniversary of the Web.</a:t>
            </a:r>
          </a:p>
          <a:p>
            <a:pPr algn="just">
              <a:lnSpc>
                <a:spcPct val="130000"/>
              </a:lnSpc>
              <a:spcBef>
                <a:spcPct val="50000"/>
              </a:spcBef>
              <a:buFont typeface="Wingdings" pitchFamily="2" charset="2"/>
              <a:buChar char="ü"/>
            </a:pPr>
            <a:r>
              <a:rPr lang="en-US" altLang="zh-CN" dirty="0" smtClean="0"/>
              <a:t> </a:t>
            </a:r>
            <a:r>
              <a:rPr lang="en-US" altLang="zh-CN" dirty="0" smtClean="0">
                <a:solidFill>
                  <a:srgbClr val="FF0000"/>
                </a:solidFill>
              </a:rPr>
              <a:t>IEEE conference on big data</a:t>
            </a:r>
            <a:endParaRPr lang="en-US" altLang="zh-CN" dirty="0">
              <a:solidFill>
                <a:srgbClr val="FF0000"/>
              </a:solidFill>
            </a:endParaRPr>
          </a:p>
          <a:p>
            <a:pPr algn="just">
              <a:lnSpc>
                <a:spcPct val="130000"/>
              </a:lnSpc>
              <a:spcBef>
                <a:spcPct val="50000"/>
              </a:spcBef>
              <a:buFont typeface="Wingdings" pitchFamily="2" charset="2"/>
              <a:buChar char="ü"/>
            </a:pPr>
            <a:r>
              <a:rPr lang="en-US" altLang="zh-CN" dirty="0"/>
              <a:t> </a:t>
            </a:r>
            <a:r>
              <a:rPr lang="en-US" altLang="zh-CN" dirty="0" smtClean="0"/>
              <a:t>Search engine is the main tool in every field-</a:t>
            </a:r>
            <a:r>
              <a:rPr lang="en-US" altLang="zh-CN" dirty="0" err="1" smtClean="0"/>
              <a:t>Baidu</a:t>
            </a:r>
            <a:r>
              <a:rPr lang="en-US" altLang="zh-CN" dirty="0" smtClean="0"/>
              <a:t> academic search</a:t>
            </a:r>
            <a:endParaRPr lang="zh-CN" altLang="en-US" dirty="0"/>
          </a:p>
        </p:txBody>
      </p:sp>
      <p:sp>
        <p:nvSpPr>
          <p:cNvPr id="30723" name="Text Box 5"/>
          <p:cNvSpPr txBox="1">
            <a:spLocks noChangeArrowheads="1"/>
          </p:cNvSpPr>
          <p:nvPr/>
        </p:nvSpPr>
        <p:spPr bwMode="auto">
          <a:xfrm>
            <a:off x="468313" y="4868863"/>
            <a:ext cx="8382000" cy="951030"/>
          </a:xfrm>
          <a:prstGeom prst="rect">
            <a:avLst/>
          </a:prstGeom>
          <a:noFill/>
          <a:ln w="9525">
            <a:noFill/>
            <a:miter lim="800000"/>
            <a:headEnd/>
            <a:tailEnd/>
          </a:ln>
        </p:spPr>
        <p:txBody>
          <a:bodyPr>
            <a:spAutoFit/>
          </a:bodyPr>
          <a:lstStyle/>
          <a:p>
            <a:pPr algn="just">
              <a:lnSpc>
                <a:spcPct val="130000"/>
              </a:lnSpc>
              <a:spcBef>
                <a:spcPct val="50000"/>
              </a:spcBef>
              <a:buFont typeface="Wingdings" pitchFamily="2" charset="2"/>
              <a:buChar char="ü"/>
            </a:pPr>
            <a:r>
              <a:rPr lang="en-US" altLang="zh-CN" dirty="0" smtClean="0"/>
              <a:t>SCI Partition </a:t>
            </a:r>
            <a:r>
              <a:rPr lang="zh-CN" altLang="en-US" dirty="0" smtClean="0"/>
              <a:t>：</a:t>
            </a:r>
            <a:r>
              <a:rPr lang="en-US" altLang="zh-CN" dirty="0">
                <a:hlinkClick r:id="rId2"/>
              </a:rPr>
              <a:t>http://www.letpub.com.cn</a:t>
            </a:r>
            <a:r>
              <a:rPr lang="en-US" altLang="zh-CN" dirty="0" smtClean="0">
                <a:hlinkClick r:id="rId2"/>
              </a:rPr>
              <a:t>/</a:t>
            </a:r>
            <a:endParaRPr lang="en-US" altLang="zh-CN" dirty="0" smtClean="0"/>
          </a:p>
          <a:p>
            <a:pPr algn="just">
              <a:lnSpc>
                <a:spcPct val="130000"/>
              </a:lnSpc>
              <a:spcBef>
                <a:spcPct val="50000"/>
              </a:spcBef>
            </a:pPr>
            <a:r>
              <a:rPr lang="en-US" altLang="zh-CN" dirty="0" smtClean="0"/>
              <a:t>                          Web of Science</a:t>
            </a:r>
            <a:endParaRPr lang="en-US" altLang="zh-CN" dirty="0"/>
          </a:p>
        </p:txBody>
      </p:sp>
      <p:sp>
        <p:nvSpPr>
          <p:cNvPr id="4" name="矩形 3"/>
          <p:cNvSpPr/>
          <p:nvPr/>
        </p:nvSpPr>
        <p:spPr>
          <a:xfrm>
            <a:off x="395288" y="709684"/>
            <a:ext cx="4504182" cy="594202"/>
          </a:xfrm>
          <a:prstGeom prst="rect">
            <a:avLst/>
          </a:prstGeom>
        </p:spPr>
        <p:txBody>
          <a:bodyPr wrap="none">
            <a:spAutoFit/>
          </a:bodyPr>
          <a:lstStyle/>
          <a:p>
            <a:pPr algn="just">
              <a:lnSpc>
                <a:spcPct val="130000"/>
              </a:lnSpc>
              <a:spcBef>
                <a:spcPct val="50000"/>
              </a:spcBef>
            </a:pPr>
            <a:r>
              <a:rPr lang="en-US" altLang="zh-CN" sz="2800" dirty="0" smtClean="0"/>
              <a:t>Two important conferences</a:t>
            </a:r>
            <a:endParaRPr lang="en-US" altLang="zh-CN" sz="2800" dirty="0"/>
          </a:p>
        </p:txBody>
      </p:sp>
    </p:spTree>
  </p:cSld>
  <p:clrMapOvr>
    <a:masterClrMapping/>
  </p:clrMapOvr>
  <p:transition spd="med">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5"/>
          <p:cNvSpPr txBox="1">
            <a:spLocks noChangeArrowheads="1"/>
          </p:cNvSpPr>
          <p:nvPr/>
        </p:nvSpPr>
        <p:spPr bwMode="auto">
          <a:xfrm>
            <a:off x="395288" y="1636713"/>
            <a:ext cx="8382000" cy="3942618"/>
          </a:xfrm>
          <a:prstGeom prst="rect">
            <a:avLst/>
          </a:prstGeom>
          <a:noFill/>
          <a:ln w="9525">
            <a:noFill/>
            <a:miter lim="800000"/>
            <a:headEnd/>
            <a:tailEnd/>
          </a:ln>
        </p:spPr>
        <p:txBody>
          <a:bodyPr>
            <a:spAutoFit/>
          </a:bodyPr>
          <a:lstStyle/>
          <a:p>
            <a:pPr algn="just">
              <a:lnSpc>
                <a:spcPct val="130000"/>
              </a:lnSpc>
              <a:spcBef>
                <a:spcPct val="50000"/>
              </a:spcBef>
            </a:pPr>
            <a:r>
              <a:rPr lang="en-US" altLang="zh-CN" b="1" dirty="0" smtClean="0">
                <a:solidFill>
                  <a:srgbClr val="FF0000"/>
                </a:solidFill>
              </a:rPr>
              <a:t>First : Artificial Intelligence</a:t>
            </a:r>
          </a:p>
          <a:p>
            <a:pPr algn="just">
              <a:lnSpc>
                <a:spcPct val="130000"/>
              </a:lnSpc>
              <a:spcBef>
                <a:spcPct val="50000"/>
              </a:spcBef>
              <a:buFont typeface="Wingdings" pitchFamily="2" charset="2"/>
              <a:buChar char="ü"/>
            </a:pPr>
            <a:r>
              <a:rPr lang="en-US" altLang="zh-CN" dirty="0" smtClean="0"/>
              <a:t> </a:t>
            </a:r>
            <a:r>
              <a:rPr lang="en-US" altLang="zh-CN" b="1" dirty="0" smtClean="0"/>
              <a:t>AAAI: </a:t>
            </a:r>
            <a:r>
              <a:rPr lang="en-US" altLang="zh-CN" dirty="0" smtClean="0"/>
              <a:t>AAAI Conference on Artificial Intelligence</a:t>
            </a:r>
          </a:p>
          <a:p>
            <a:pPr algn="just">
              <a:lnSpc>
                <a:spcPct val="130000"/>
              </a:lnSpc>
              <a:spcBef>
                <a:spcPct val="50000"/>
              </a:spcBef>
              <a:buFont typeface="Wingdings" pitchFamily="2" charset="2"/>
              <a:buChar char="ü"/>
            </a:pPr>
            <a:r>
              <a:rPr lang="en-US" altLang="zh-CN" b="1" dirty="0" err="1" smtClean="0"/>
              <a:t>NeurIPS</a:t>
            </a:r>
            <a:r>
              <a:rPr lang="en-US" altLang="zh-CN" b="1" dirty="0" smtClean="0"/>
              <a:t>: </a:t>
            </a:r>
            <a:r>
              <a:rPr lang="en-US" altLang="zh-CN" dirty="0" smtClean="0"/>
              <a:t>Annual Conference on Neural Information Processing Systems</a:t>
            </a:r>
          </a:p>
          <a:p>
            <a:pPr algn="just">
              <a:lnSpc>
                <a:spcPct val="130000"/>
              </a:lnSpc>
              <a:spcBef>
                <a:spcPct val="50000"/>
              </a:spcBef>
              <a:buFont typeface="Wingdings" pitchFamily="2" charset="2"/>
              <a:buChar char="ü"/>
            </a:pPr>
            <a:r>
              <a:rPr lang="en-US" altLang="zh-CN" b="1" dirty="0" smtClean="0"/>
              <a:t>ACL:</a:t>
            </a:r>
            <a:r>
              <a:rPr lang="en-US" altLang="zh-CN" dirty="0" smtClean="0"/>
              <a:t> Annual Meeting of the Association for Computational Linguistic</a:t>
            </a:r>
          </a:p>
          <a:p>
            <a:pPr algn="just">
              <a:lnSpc>
                <a:spcPct val="130000"/>
              </a:lnSpc>
              <a:spcBef>
                <a:spcPct val="50000"/>
              </a:spcBef>
              <a:buFont typeface="Wingdings" pitchFamily="2" charset="2"/>
              <a:buChar char="ü"/>
            </a:pPr>
            <a:r>
              <a:rPr lang="en-US" altLang="zh-CN" b="1" dirty="0" smtClean="0"/>
              <a:t>CVPR:</a:t>
            </a:r>
            <a:r>
              <a:rPr lang="en-US" altLang="zh-CN" dirty="0" smtClean="0"/>
              <a:t> IEEE Conference on Computer Vision and Pattern Recognition</a:t>
            </a:r>
          </a:p>
          <a:p>
            <a:pPr algn="just">
              <a:lnSpc>
                <a:spcPct val="130000"/>
              </a:lnSpc>
              <a:spcBef>
                <a:spcPct val="50000"/>
              </a:spcBef>
              <a:buFont typeface="Wingdings" pitchFamily="2" charset="2"/>
              <a:buChar char="ü"/>
            </a:pPr>
            <a:r>
              <a:rPr lang="en-US" altLang="zh-CN" b="1" dirty="0" smtClean="0"/>
              <a:t>ICCV:</a:t>
            </a:r>
            <a:r>
              <a:rPr lang="en-US" altLang="zh-CN" dirty="0" smtClean="0"/>
              <a:t> International Conference on Computer Vision</a:t>
            </a:r>
          </a:p>
          <a:p>
            <a:pPr algn="just">
              <a:lnSpc>
                <a:spcPct val="130000"/>
              </a:lnSpc>
              <a:spcBef>
                <a:spcPct val="50000"/>
              </a:spcBef>
              <a:buFont typeface="Wingdings" pitchFamily="2" charset="2"/>
              <a:buChar char="ü"/>
            </a:pPr>
            <a:r>
              <a:rPr lang="en-US" altLang="zh-CN" b="1" dirty="0" smtClean="0"/>
              <a:t>ICML:</a:t>
            </a:r>
            <a:r>
              <a:rPr lang="en-US" altLang="zh-CN" dirty="0" smtClean="0"/>
              <a:t> International Conference on Machine Learning</a:t>
            </a:r>
          </a:p>
          <a:p>
            <a:pPr algn="just">
              <a:lnSpc>
                <a:spcPct val="130000"/>
              </a:lnSpc>
              <a:spcBef>
                <a:spcPct val="50000"/>
              </a:spcBef>
              <a:buFont typeface="Wingdings" pitchFamily="2" charset="2"/>
              <a:buChar char="ü"/>
            </a:pPr>
            <a:r>
              <a:rPr lang="en-US" altLang="zh-CN" b="1" dirty="0" smtClean="0"/>
              <a:t>IJCAI</a:t>
            </a:r>
            <a:r>
              <a:rPr lang="zh-CN" altLang="en-US" b="1" dirty="0" smtClean="0"/>
              <a:t>：</a:t>
            </a:r>
            <a:r>
              <a:rPr lang="en-US" altLang="zh-CN" dirty="0" smtClean="0"/>
              <a:t> International Joint Conference on Artificial Intelligence</a:t>
            </a:r>
            <a:endParaRPr lang="zh-CN" altLang="en-US" dirty="0"/>
          </a:p>
        </p:txBody>
      </p:sp>
      <p:sp>
        <p:nvSpPr>
          <p:cNvPr id="4" name="矩形 3"/>
          <p:cNvSpPr/>
          <p:nvPr/>
        </p:nvSpPr>
        <p:spPr>
          <a:xfrm>
            <a:off x="395288" y="709684"/>
            <a:ext cx="5517216" cy="652486"/>
          </a:xfrm>
          <a:prstGeom prst="rect">
            <a:avLst/>
          </a:prstGeom>
        </p:spPr>
        <p:txBody>
          <a:bodyPr wrap="none">
            <a:spAutoFit/>
          </a:bodyPr>
          <a:lstStyle/>
          <a:p>
            <a:pPr algn="just">
              <a:lnSpc>
                <a:spcPct val="130000"/>
              </a:lnSpc>
              <a:spcBef>
                <a:spcPct val="50000"/>
              </a:spcBef>
            </a:pPr>
            <a:r>
              <a:rPr lang="en-US" altLang="zh-CN" sz="2800" dirty="0" smtClean="0"/>
              <a:t>Conferences of Two related fields</a:t>
            </a:r>
            <a:endParaRPr lang="en-US" altLang="zh-CN" sz="2800" dirty="0"/>
          </a:p>
        </p:txBody>
      </p:sp>
    </p:spTree>
  </p:cSld>
  <p:clrMapOvr>
    <a:masterClrMapping/>
  </p:clrMapOvr>
  <p:transition spd="med">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5"/>
          <p:cNvSpPr txBox="1">
            <a:spLocks noChangeArrowheads="1"/>
          </p:cNvSpPr>
          <p:nvPr/>
        </p:nvSpPr>
        <p:spPr bwMode="auto">
          <a:xfrm>
            <a:off x="395288" y="1636713"/>
            <a:ext cx="8382000" cy="3305520"/>
          </a:xfrm>
          <a:prstGeom prst="rect">
            <a:avLst/>
          </a:prstGeom>
          <a:noFill/>
          <a:ln w="9525">
            <a:noFill/>
            <a:miter lim="800000"/>
            <a:headEnd/>
            <a:tailEnd/>
          </a:ln>
        </p:spPr>
        <p:txBody>
          <a:bodyPr>
            <a:spAutoFit/>
          </a:bodyPr>
          <a:lstStyle/>
          <a:p>
            <a:pPr algn="just">
              <a:lnSpc>
                <a:spcPct val="130000"/>
              </a:lnSpc>
              <a:spcBef>
                <a:spcPct val="50000"/>
              </a:spcBef>
            </a:pPr>
            <a:r>
              <a:rPr lang="en-US" altLang="zh-CN" b="1" dirty="0" smtClean="0">
                <a:solidFill>
                  <a:srgbClr val="FF0000"/>
                </a:solidFill>
              </a:rPr>
              <a:t>Second : Database/ Data Mining/ Information Retrieval</a:t>
            </a:r>
          </a:p>
          <a:p>
            <a:pPr algn="just">
              <a:lnSpc>
                <a:spcPct val="130000"/>
              </a:lnSpc>
              <a:spcBef>
                <a:spcPct val="50000"/>
              </a:spcBef>
              <a:buFont typeface="Wingdings" pitchFamily="2" charset="2"/>
              <a:buChar char="ü"/>
            </a:pPr>
            <a:r>
              <a:rPr lang="en-US" altLang="zh-CN" dirty="0" smtClean="0"/>
              <a:t> </a:t>
            </a:r>
            <a:r>
              <a:rPr lang="en-US" altLang="zh-CN" b="1" dirty="0" smtClean="0"/>
              <a:t>SIGMOD</a:t>
            </a:r>
            <a:r>
              <a:rPr lang="zh-CN" altLang="en-US" b="1" dirty="0" smtClean="0"/>
              <a:t>：</a:t>
            </a:r>
            <a:r>
              <a:rPr lang="en-US" altLang="zh-CN" dirty="0" smtClean="0"/>
              <a:t> ACM Conference on Management of Data</a:t>
            </a:r>
          </a:p>
          <a:p>
            <a:pPr algn="just">
              <a:lnSpc>
                <a:spcPct val="130000"/>
              </a:lnSpc>
              <a:spcBef>
                <a:spcPct val="50000"/>
              </a:spcBef>
              <a:buFont typeface="Wingdings" pitchFamily="2" charset="2"/>
              <a:buChar char="ü"/>
            </a:pPr>
            <a:r>
              <a:rPr lang="en-US" altLang="zh-CN" b="1" dirty="0" smtClean="0"/>
              <a:t> SIGKDD</a:t>
            </a:r>
            <a:r>
              <a:rPr lang="zh-CN" altLang="en-US" b="1" dirty="0" smtClean="0"/>
              <a:t>：</a:t>
            </a:r>
            <a:r>
              <a:rPr lang="en-US" altLang="zh-CN" dirty="0" smtClean="0"/>
              <a:t> ACM Knowledge Discovery and Data Mining</a:t>
            </a:r>
          </a:p>
          <a:p>
            <a:pPr algn="just">
              <a:lnSpc>
                <a:spcPct val="130000"/>
              </a:lnSpc>
              <a:spcBef>
                <a:spcPct val="50000"/>
              </a:spcBef>
              <a:buFont typeface="Wingdings" pitchFamily="2" charset="2"/>
              <a:buChar char="ü"/>
            </a:pPr>
            <a:r>
              <a:rPr lang="en-US" altLang="zh-CN" b="1" dirty="0" smtClean="0"/>
              <a:t> ICDE</a:t>
            </a:r>
            <a:r>
              <a:rPr lang="zh-CN" altLang="en-US" b="1" dirty="0" smtClean="0"/>
              <a:t>：</a:t>
            </a:r>
            <a:r>
              <a:rPr lang="en-US" altLang="zh-CN" dirty="0" smtClean="0"/>
              <a:t> IEEE International Conference on Data Engineering</a:t>
            </a:r>
          </a:p>
          <a:p>
            <a:pPr algn="just">
              <a:lnSpc>
                <a:spcPct val="130000"/>
              </a:lnSpc>
              <a:spcBef>
                <a:spcPct val="50000"/>
              </a:spcBef>
              <a:buFont typeface="Wingdings" pitchFamily="2" charset="2"/>
              <a:buChar char="ü"/>
            </a:pPr>
            <a:r>
              <a:rPr lang="en-US" altLang="zh-CN" b="1" dirty="0" smtClean="0"/>
              <a:t> SIGIR</a:t>
            </a:r>
            <a:r>
              <a:rPr lang="zh-CN" altLang="en-US" b="1" dirty="0" smtClean="0"/>
              <a:t>：</a:t>
            </a:r>
            <a:r>
              <a:rPr lang="en-US" altLang="zh-CN" dirty="0" smtClean="0"/>
              <a:t> International Conference on Research on Development in Information Retrieval</a:t>
            </a:r>
          </a:p>
          <a:p>
            <a:pPr algn="just">
              <a:lnSpc>
                <a:spcPct val="130000"/>
              </a:lnSpc>
              <a:spcBef>
                <a:spcPct val="50000"/>
              </a:spcBef>
              <a:buFont typeface="Wingdings" pitchFamily="2" charset="2"/>
              <a:buChar char="ü"/>
            </a:pPr>
            <a:r>
              <a:rPr lang="en-US" altLang="zh-CN" b="1" dirty="0" smtClean="0"/>
              <a:t> VLDB</a:t>
            </a:r>
            <a:r>
              <a:rPr lang="zh-CN" altLang="en-US" b="1" dirty="0" smtClean="0"/>
              <a:t>：</a:t>
            </a:r>
            <a:r>
              <a:rPr lang="en-US" altLang="zh-CN" dirty="0" smtClean="0"/>
              <a:t> International Conference on Very Large Data Bases</a:t>
            </a:r>
            <a:endParaRPr lang="zh-CN" altLang="en-US" dirty="0"/>
          </a:p>
        </p:txBody>
      </p:sp>
      <p:sp>
        <p:nvSpPr>
          <p:cNvPr id="4" name="矩形 3"/>
          <p:cNvSpPr/>
          <p:nvPr/>
        </p:nvSpPr>
        <p:spPr>
          <a:xfrm>
            <a:off x="395288" y="709684"/>
            <a:ext cx="5517216" cy="652486"/>
          </a:xfrm>
          <a:prstGeom prst="rect">
            <a:avLst/>
          </a:prstGeom>
        </p:spPr>
        <p:txBody>
          <a:bodyPr wrap="none">
            <a:spAutoFit/>
          </a:bodyPr>
          <a:lstStyle/>
          <a:p>
            <a:pPr algn="just">
              <a:lnSpc>
                <a:spcPct val="130000"/>
              </a:lnSpc>
              <a:spcBef>
                <a:spcPct val="50000"/>
              </a:spcBef>
            </a:pPr>
            <a:r>
              <a:rPr lang="en-US" altLang="zh-CN" sz="2800" dirty="0" smtClean="0"/>
              <a:t>Conferences of Two related fields</a:t>
            </a:r>
            <a:endParaRPr lang="en-US" altLang="zh-CN" sz="2800" dirty="0"/>
          </a:p>
        </p:txBody>
      </p:sp>
    </p:spTree>
  </p:cSld>
  <p:clrMapOvr>
    <a:masterClrMapping/>
  </p:clrMapOvr>
  <p:transition spd="med">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0"/>
          </p:nvPr>
        </p:nvSpPr>
        <p:spPr/>
        <p:txBody>
          <a:bodyPr/>
          <a:lstStyle/>
          <a:p>
            <a:r>
              <a:rPr lang="en-US" smtClean="0"/>
              <a:t>Chapter 1 Introduction</a:t>
            </a:r>
            <a:endParaRPr lang="en-US" dirty="0"/>
          </a:p>
        </p:txBody>
      </p:sp>
      <p:sp>
        <p:nvSpPr>
          <p:cNvPr id="57" name="Rectangle 2"/>
          <p:cNvSpPr>
            <a:spLocks noGrp="1" noChangeArrowheads="1"/>
          </p:cNvSpPr>
          <p:nvPr>
            <p:ph type="title"/>
          </p:nvPr>
        </p:nvSpPr>
        <p:spPr bwMode="auto">
          <a:xfrm>
            <a:off x="457200" y="289587"/>
            <a:ext cx="7281081" cy="1157076"/>
          </a:xfrm>
          <a:noFill/>
          <a:ln>
            <a:miter lim="800000"/>
            <a:headEnd/>
            <a:tailEnd/>
          </a:ln>
        </p:spPr>
        <p:txBody>
          <a:bodyPr vert="horz" wrap="square" lIns="91440" tIns="45720" rIns="91440" bIns="45720" numCol="1" anchor="t" anchorCtr="0" compatLnSpc="1">
            <a:prstTxWarp prst="textNoShape">
              <a:avLst/>
            </a:prstTxWarp>
          </a:bodyPr>
          <a:lstStyle/>
          <a:p>
            <a:r>
              <a:rPr lang="en-US" altLang="zh-CN" sz="4000" dirty="0" smtClean="0">
                <a:solidFill>
                  <a:schemeClr val="accent2"/>
                </a:solidFill>
                <a:ea typeface="黑体" pitchFamily="49" charset="-122"/>
              </a:rPr>
              <a:t>Chapter 1-</a:t>
            </a:r>
            <a:r>
              <a:rPr lang="en-US" altLang="zh-CN" sz="4000" dirty="0" smtClean="0"/>
              <a:t> </a:t>
            </a:r>
            <a:r>
              <a:rPr lang="en-US" altLang="zh-CN" sz="3200" dirty="0" smtClean="0"/>
              <a:t>Why we focus on                      search engines?</a:t>
            </a:r>
            <a:endParaRPr lang="zh-CN" altLang="en-US" sz="3200" dirty="0" smtClean="0">
              <a:solidFill>
                <a:srgbClr val="FF0000"/>
              </a:solidFill>
              <a:ea typeface="黑体" pitchFamily="49" charset="-122"/>
            </a:endParaRPr>
          </a:p>
        </p:txBody>
      </p:sp>
      <p:sp>
        <p:nvSpPr>
          <p:cNvPr id="58" name="Line 10"/>
          <p:cNvSpPr>
            <a:spLocks noChangeShapeType="1"/>
          </p:cNvSpPr>
          <p:nvPr/>
        </p:nvSpPr>
        <p:spPr bwMode="auto">
          <a:xfrm>
            <a:off x="2133600" y="2430530"/>
            <a:ext cx="5822950" cy="0"/>
          </a:xfrm>
          <a:prstGeom prst="line">
            <a:avLst/>
          </a:prstGeom>
          <a:noFill/>
          <a:ln w="25400">
            <a:solidFill>
              <a:schemeClr val="bg2"/>
            </a:solidFill>
            <a:prstDash val="sysDot"/>
            <a:round/>
            <a:headEnd/>
            <a:tailEnd type="oval" w="med" len="med"/>
          </a:ln>
        </p:spPr>
        <p:txBody>
          <a:bodyPr wrap="none" anchor="ctr"/>
          <a:lstStyle/>
          <a:p>
            <a:endParaRPr lang="zh-CN" altLang="en-US"/>
          </a:p>
        </p:txBody>
      </p:sp>
      <p:sp>
        <p:nvSpPr>
          <p:cNvPr id="59" name="Text Box 11"/>
          <p:cNvSpPr txBox="1">
            <a:spLocks noChangeArrowheads="1"/>
          </p:cNvSpPr>
          <p:nvPr/>
        </p:nvSpPr>
        <p:spPr bwMode="auto">
          <a:xfrm>
            <a:off x="2362199" y="1897130"/>
            <a:ext cx="5929313" cy="781752"/>
          </a:xfrm>
          <a:prstGeom prst="rect">
            <a:avLst/>
          </a:prstGeom>
          <a:noFill/>
          <a:ln w="9525" algn="ctr">
            <a:noFill/>
            <a:miter lim="800000"/>
            <a:headEnd/>
            <a:tailEnd/>
          </a:ln>
        </p:spPr>
        <p:txBody>
          <a:bodyPr wrap="square">
            <a:spAutoFit/>
          </a:bodyPr>
          <a:lstStyle/>
          <a:p>
            <a:pPr marL="609600" indent="-609600">
              <a:lnSpc>
                <a:spcPct val="80000"/>
              </a:lnSpc>
              <a:buFont typeface="Wingdings" pitchFamily="2" charset="2"/>
              <a:buNone/>
            </a:pPr>
            <a:r>
              <a:rPr lang="en-US" altLang="zh-CN" sz="2800" dirty="0" smtClean="0"/>
              <a:t>The most important Application system on the Internet.</a:t>
            </a:r>
            <a:endParaRPr lang="zh-CN" altLang="en-US" sz="2800" dirty="0" smtClean="0"/>
          </a:p>
        </p:txBody>
      </p:sp>
      <p:sp>
        <p:nvSpPr>
          <p:cNvPr id="60" name="Line 13"/>
          <p:cNvSpPr>
            <a:spLocks noChangeShapeType="1"/>
          </p:cNvSpPr>
          <p:nvPr/>
        </p:nvSpPr>
        <p:spPr bwMode="auto">
          <a:xfrm>
            <a:off x="2133600" y="3397250"/>
            <a:ext cx="5822950" cy="0"/>
          </a:xfrm>
          <a:prstGeom prst="line">
            <a:avLst/>
          </a:prstGeom>
          <a:noFill/>
          <a:ln w="25400">
            <a:solidFill>
              <a:schemeClr val="bg2"/>
            </a:solidFill>
            <a:prstDash val="sysDot"/>
            <a:round/>
            <a:headEnd/>
            <a:tailEnd type="oval" w="med" len="med"/>
          </a:ln>
        </p:spPr>
        <p:txBody>
          <a:bodyPr wrap="none" anchor="ctr"/>
          <a:lstStyle/>
          <a:p>
            <a:endParaRPr lang="zh-CN" altLang="en-US"/>
          </a:p>
        </p:txBody>
      </p:sp>
      <p:sp>
        <p:nvSpPr>
          <p:cNvPr id="61" name="Text Box 14"/>
          <p:cNvSpPr txBox="1">
            <a:spLocks noChangeArrowheads="1"/>
          </p:cNvSpPr>
          <p:nvPr/>
        </p:nvSpPr>
        <p:spPr bwMode="auto">
          <a:xfrm>
            <a:off x="2362200" y="2863850"/>
            <a:ext cx="5929312" cy="1150508"/>
          </a:xfrm>
          <a:prstGeom prst="rect">
            <a:avLst/>
          </a:prstGeom>
          <a:noFill/>
          <a:ln w="9525" algn="ctr">
            <a:noFill/>
            <a:miter lim="800000"/>
            <a:headEnd/>
            <a:tailEnd/>
          </a:ln>
        </p:spPr>
        <p:txBody>
          <a:bodyPr wrap="square">
            <a:spAutoFit/>
          </a:bodyPr>
          <a:lstStyle/>
          <a:p>
            <a:pPr marL="533400" indent="-533400">
              <a:lnSpc>
                <a:spcPct val="130000"/>
              </a:lnSpc>
              <a:spcBef>
                <a:spcPct val="30000"/>
              </a:spcBef>
            </a:pPr>
            <a:r>
              <a:rPr lang="en-US" altLang="zh-CN" sz="2800" dirty="0" smtClean="0"/>
              <a:t>The largest information distribution platform in human history</a:t>
            </a:r>
            <a:endParaRPr lang="zh-CN" altLang="en-US" sz="2800" dirty="0" smtClean="0"/>
          </a:p>
        </p:txBody>
      </p:sp>
      <p:grpSp>
        <p:nvGrpSpPr>
          <p:cNvPr id="2" name="Group 97"/>
          <p:cNvGrpSpPr>
            <a:grpSpLocks/>
          </p:cNvGrpSpPr>
          <p:nvPr/>
        </p:nvGrpSpPr>
        <p:grpSpPr bwMode="auto">
          <a:xfrm>
            <a:off x="1524000" y="2787650"/>
            <a:ext cx="762000" cy="665163"/>
            <a:chOff x="1248" y="1248"/>
            <a:chExt cx="480" cy="419"/>
          </a:xfrm>
        </p:grpSpPr>
        <p:grpSp>
          <p:nvGrpSpPr>
            <p:cNvPr id="3" name="Group 6"/>
            <p:cNvGrpSpPr>
              <a:grpSpLocks/>
            </p:cNvGrpSpPr>
            <p:nvPr/>
          </p:nvGrpSpPr>
          <p:grpSpPr bwMode="auto">
            <a:xfrm>
              <a:off x="1248" y="1248"/>
              <a:ext cx="480" cy="419"/>
              <a:chOff x="3174" y="2656"/>
              <a:chExt cx="1549" cy="1351"/>
            </a:xfrm>
          </p:grpSpPr>
          <p:sp>
            <p:nvSpPr>
              <p:cNvPr id="65" name="AutoShape 7"/>
              <p:cNvSpPr>
                <a:spLocks noChangeArrowheads="1"/>
              </p:cNvSpPr>
              <p:nvPr/>
            </p:nvSpPr>
            <p:spPr bwMode="gray">
              <a:xfrm>
                <a:off x="3187" y="2679"/>
                <a:ext cx="1536" cy="1328"/>
              </a:xfrm>
              <a:prstGeom prst="hexagon">
                <a:avLst>
                  <a:gd name="adj" fmla="val 28916"/>
                  <a:gd name="vf" fmla="val 115470"/>
                </a:avLst>
              </a:prstGeom>
              <a:gradFill rotWithShape="1">
                <a:gsLst>
                  <a:gs pos="0">
                    <a:srgbClr val="B0DCEA"/>
                  </a:gs>
                  <a:gs pos="100000">
                    <a:srgbClr val="51666C"/>
                  </a:gs>
                </a:gsLst>
                <a:lin ang="5400000" scaled="1"/>
              </a:gradFill>
              <a:ln w="9525">
                <a:noFill/>
                <a:miter lim="800000"/>
                <a:headEnd/>
                <a:tailEnd/>
              </a:ln>
            </p:spPr>
            <p:txBody>
              <a:bodyPr wrap="none" anchor="ctr"/>
              <a:lstStyle/>
              <a:p>
                <a:pPr algn="ctr" eaLnBrk="0" hangingPunct="0"/>
                <a:endParaRPr lang="zh-CN" altLang="zh-CN"/>
              </a:p>
            </p:txBody>
          </p:sp>
          <p:sp>
            <p:nvSpPr>
              <p:cNvPr id="66" name="AutoShape 8"/>
              <p:cNvSpPr>
                <a:spLocks noChangeArrowheads="1"/>
              </p:cNvSpPr>
              <p:nvPr/>
            </p:nvSpPr>
            <p:spPr bwMode="gray">
              <a:xfrm>
                <a:off x="3174" y="2656"/>
                <a:ext cx="1536" cy="1328"/>
              </a:xfrm>
              <a:prstGeom prst="hexagon">
                <a:avLst>
                  <a:gd name="adj" fmla="val 28916"/>
                  <a:gd name="vf" fmla="val 115470"/>
                </a:avLst>
              </a:prstGeom>
              <a:gradFill rotWithShape="1">
                <a:gsLst>
                  <a:gs pos="0">
                    <a:srgbClr val="B0DCEA"/>
                  </a:gs>
                  <a:gs pos="100000">
                    <a:srgbClr val="51666C"/>
                  </a:gs>
                </a:gsLst>
                <a:lin ang="5400000" scaled="1"/>
              </a:gradFill>
              <a:ln w="9525">
                <a:solidFill>
                  <a:srgbClr val="C0C0C0"/>
                </a:solidFill>
                <a:miter lim="800000"/>
                <a:headEnd/>
                <a:tailEnd/>
              </a:ln>
            </p:spPr>
            <p:txBody>
              <a:bodyPr wrap="none" anchor="ctr"/>
              <a:lstStyle/>
              <a:p>
                <a:pPr algn="ctr" eaLnBrk="0" hangingPunct="0"/>
                <a:endParaRPr lang="zh-CN" altLang="zh-CN"/>
              </a:p>
            </p:txBody>
          </p:sp>
          <p:sp>
            <p:nvSpPr>
              <p:cNvPr id="67" name="AutoShape 9"/>
              <p:cNvSpPr>
                <a:spLocks noChangeArrowheads="1"/>
              </p:cNvSpPr>
              <p:nvPr/>
            </p:nvSpPr>
            <p:spPr bwMode="gray">
              <a:xfrm>
                <a:off x="3264" y="2736"/>
                <a:ext cx="1350" cy="1168"/>
              </a:xfrm>
              <a:prstGeom prst="hexagon">
                <a:avLst>
                  <a:gd name="adj" fmla="val 28896"/>
                  <a:gd name="vf" fmla="val 115470"/>
                </a:avLst>
              </a:prstGeom>
              <a:gradFill rotWithShape="1">
                <a:gsLst>
                  <a:gs pos="0">
                    <a:srgbClr val="B0DCEA"/>
                  </a:gs>
                  <a:gs pos="100000">
                    <a:srgbClr val="51666C"/>
                  </a:gs>
                </a:gsLst>
                <a:lin ang="5400000" scaled="1"/>
              </a:gradFill>
              <a:ln w="9525">
                <a:solidFill>
                  <a:srgbClr val="FEFEFE"/>
                </a:solidFill>
                <a:miter lim="800000"/>
                <a:headEnd/>
                <a:tailEnd/>
              </a:ln>
            </p:spPr>
            <p:txBody>
              <a:bodyPr wrap="none" anchor="ctr"/>
              <a:lstStyle/>
              <a:p>
                <a:pPr algn="ctr" eaLnBrk="0" hangingPunct="0"/>
                <a:endParaRPr lang="zh-CN" altLang="zh-CN"/>
              </a:p>
            </p:txBody>
          </p:sp>
        </p:grpSp>
        <p:sp>
          <p:nvSpPr>
            <p:cNvPr id="64" name="Text Box 15"/>
            <p:cNvSpPr txBox="1">
              <a:spLocks noChangeArrowheads="1"/>
            </p:cNvSpPr>
            <p:nvPr/>
          </p:nvSpPr>
          <p:spPr bwMode="gray">
            <a:xfrm>
              <a:off x="1372" y="1310"/>
              <a:ext cx="223" cy="288"/>
            </a:xfrm>
            <a:prstGeom prst="rect">
              <a:avLst/>
            </a:prstGeom>
            <a:gradFill rotWithShape="1">
              <a:gsLst>
                <a:gs pos="0">
                  <a:srgbClr val="B0DCEA"/>
                </a:gs>
                <a:gs pos="100000">
                  <a:srgbClr val="51666C"/>
                </a:gs>
              </a:gsLst>
              <a:lin ang="5400000" scaled="1"/>
            </a:gradFill>
            <a:ln w="9525" algn="ctr">
              <a:noFill/>
              <a:miter lim="800000"/>
              <a:headEnd/>
              <a:tailEnd/>
            </a:ln>
          </p:spPr>
          <p:txBody>
            <a:bodyPr wrap="none">
              <a:spAutoFit/>
            </a:bodyPr>
            <a:lstStyle/>
            <a:p>
              <a:pPr algn="ctr" eaLnBrk="0" hangingPunct="0"/>
              <a:r>
                <a:rPr lang="en-US" altLang="zh-CN" b="1">
                  <a:solidFill>
                    <a:srgbClr val="FFFFFF"/>
                  </a:solidFill>
                </a:rPr>
                <a:t>2</a:t>
              </a:r>
            </a:p>
          </p:txBody>
        </p:sp>
      </p:grpSp>
      <p:sp>
        <p:nvSpPr>
          <p:cNvPr id="68" name="Line 16"/>
          <p:cNvSpPr>
            <a:spLocks noChangeShapeType="1"/>
          </p:cNvSpPr>
          <p:nvPr/>
        </p:nvSpPr>
        <p:spPr bwMode="auto">
          <a:xfrm flipV="1">
            <a:off x="2133600" y="4162425"/>
            <a:ext cx="5822950" cy="0"/>
          </a:xfrm>
          <a:prstGeom prst="line">
            <a:avLst/>
          </a:prstGeom>
          <a:noFill/>
          <a:ln w="25400">
            <a:solidFill>
              <a:schemeClr val="bg2"/>
            </a:solidFill>
            <a:prstDash val="sysDot"/>
            <a:round/>
            <a:headEnd/>
            <a:tailEnd type="oval" w="med" len="med"/>
          </a:ln>
        </p:spPr>
        <p:txBody>
          <a:bodyPr wrap="none" anchor="ctr"/>
          <a:lstStyle/>
          <a:p>
            <a:endParaRPr lang="zh-CN" altLang="en-US"/>
          </a:p>
        </p:txBody>
      </p:sp>
      <p:sp>
        <p:nvSpPr>
          <p:cNvPr id="69" name="Text Box 17"/>
          <p:cNvSpPr txBox="1">
            <a:spLocks noChangeArrowheads="1"/>
          </p:cNvSpPr>
          <p:nvPr/>
        </p:nvSpPr>
        <p:spPr bwMode="auto">
          <a:xfrm>
            <a:off x="2355850" y="4024817"/>
            <a:ext cx="6365069" cy="1150508"/>
          </a:xfrm>
          <a:prstGeom prst="rect">
            <a:avLst/>
          </a:prstGeom>
          <a:noFill/>
          <a:ln w="9525" algn="ctr">
            <a:noFill/>
            <a:miter lim="800000"/>
            <a:headEnd/>
            <a:tailEnd/>
          </a:ln>
        </p:spPr>
        <p:txBody>
          <a:bodyPr wrap="square">
            <a:spAutoFit/>
          </a:bodyPr>
          <a:lstStyle/>
          <a:p>
            <a:pPr marL="533400" indent="-533400">
              <a:lnSpc>
                <a:spcPct val="130000"/>
              </a:lnSpc>
              <a:spcBef>
                <a:spcPct val="30000"/>
              </a:spcBef>
            </a:pPr>
            <a:r>
              <a:rPr lang="en-US" altLang="zh-CN" sz="2800" dirty="0" smtClean="0"/>
              <a:t>An important platform for technological research and development </a:t>
            </a:r>
            <a:endParaRPr lang="zh-CN" altLang="en-US" sz="2800" dirty="0" smtClean="0"/>
          </a:p>
        </p:txBody>
      </p:sp>
      <p:sp>
        <p:nvSpPr>
          <p:cNvPr id="70" name="Text Box 18"/>
          <p:cNvSpPr txBox="1">
            <a:spLocks noChangeArrowheads="1"/>
          </p:cNvSpPr>
          <p:nvPr/>
        </p:nvSpPr>
        <p:spPr bwMode="gray">
          <a:xfrm>
            <a:off x="1720850" y="4047042"/>
            <a:ext cx="354013" cy="457200"/>
          </a:xfrm>
          <a:prstGeom prst="rect">
            <a:avLst/>
          </a:prstGeom>
          <a:noFill/>
          <a:ln w="9525" algn="ctr">
            <a:noFill/>
            <a:miter lim="800000"/>
            <a:headEnd/>
            <a:tailEnd/>
          </a:ln>
        </p:spPr>
        <p:txBody>
          <a:bodyPr wrap="none">
            <a:spAutoFit/>
          </a:bodyPr>
          <a:lstStyle/>
          <a:p>
            <a:pPr algn="ctr" eaLnBrk="0" hangingPunct="0"/>
            <a:r>
              <a:rPr lang="en-US" altLang="zh-CN" b="1">
                <a:solidFill>
                  <a:srgbClr val="FFFFFF"/>
                </a:solidFill>
              </a:rPr>
              <a:t>3</a:t>
            </a:r>
          </a:p>
        </p:txBody>
      </p:sp>
      <p:sp>
        <p:nvSpPr>
          <p:cNvPr id="71" name="Text Box 28"/>
          <p:cNvSpPr txBox="1">
            <a:spLocks noChangeArrowheads="1"/>
          </p:cNvSpPr>
          <p:nvPr/>
        </p:nvSpPr>
        <p:spPr bwMode="gray">
          <a:xfrm>
            <a:off x="1720850" y="4047042"/>
            <a:ext cx="354013" cy="457200"/>
          </a:xfrm>
          <a:prstGeom prst="rect">
            <a:avLst/>
          </a:prstGeom>
          <a:noFill/>
          <a:ln w="9525" algn="ctr">
            <a:noFill/>
            <a:miter lim="800000"/>
            <a:headEnd/>
            <a:tailEnd/>
          </a:ln>
        </p:spPr>
        <p:txBody>
          <a:bodyPr wrap="none">
            <a:spAutoFit/>
          </a:bodyPr>
          <a:lstStyle/>
          <a:p>
            <a:pPr algn="ctr" eaLnBrk="0" hangingPunct="0"/>
            <a:r>
              <a:rPr lang="en-US" altLang="zh-CN" b="1">
                <a:solidFill>
                  <a:srgbClr val="FFFFFF"/>
                </a:solidFill>
              </a:rPr>
              <a:t>3</a:t>
            </a:r>
          </a:p>
        </p:txBody>
      </p:sp>
      <p:sp>
        <p:nvSpPr>
          <p:cNvPr id="72" name="Line 19"/>
          <p:cNvSpPr>
            <a:spLocks noChangeShapeType="1"/>
          </p:cNvSpPr>
          <p:nvPr/>
        </p:nvSpPr>
        <p:spPr bwMode="auto">
          <a:xfrm flipV="1">
            <a:off x="2133600" y="5033609"/>
            <a:ext cx="5822950" cy="0"/>
          </a:xfrm>
          <a:prstGeom prst="line">
            <a:avLst/>
          </a:prstGeom>
          <a:noFill/>
          <a:ln w="25400">
            <a:solidFill>
              <a:schemeClr val="bg2"/>
            </a:solidFill>
            <a:prstDash val="sysDot"/>
            <a:round/>
            <a:headEnd/>
            <a:tailEnd type="oval" w="med" len="med"/>
          </a:ln>
        </p:spPr>
        <p:txBody>
          <a:bodyPr wrap="none" anchor="ctr"/>
          <a:lstStyle/>
          <a:p>
            <a:endParaRPr lang="zh-CN" altLang="en-US"/>
          </a:p>
        </p:txBody>
      </p:sp>
      <p:sp>
        <p:nvSpPr>
          <p:cNvPr id="73" name="Text Box 20"/>
          <p:cNvSpPr txBox="1">
            <a:spLocks noChangeArrowheads="1"/>
          </p:cNvSpPr>
          <p:nvPr/>
        </p:nvSpPr>
        <p:spPr bwMode="auto">
          <a:xfrm>
            <a:off x="2362200" y="5237201"/>
            <a:ext cx="6099747" cy="590354"/>
          </a:xfrm>
          <a:prstGeom prst="rect">
            <a:avLst/>
          </a:prstGeom>
          <a:noFill/>
          <a:ln w="9525">
            <a:noFill/>
            <a:miter lim="800000"/>
            <a:headEnd/>
            <a:tailEnd/>
          </a:ln>
        </p:spPr>
        <p:txBody>
          <a:bodyPr wrap="none">
            <a:spAutoFit/>
          </a:bodyPr>
          <a:lstStyle/>
          <a:p>
            <a:pPr marL="533400" indent="-533400">
              <a:lnSpc>
                <a:spcPct val="130000"/>
              </a:lnSpc>
              <a:spcBef>
                <a:spcPct val="30000"/>
              </a:spcBef>
            </a:pPr>
            <a:r>
              <a:rPr lang="en-US" altLang="zh-CN" sz="2800" dirty="0" smtClean="0">
                <a:solidFill>
                  <a:srgbClr val="FF0000"/>
                </a:solidFill>
              </a:rPr>
              <a:t>Profitable "business" in the economic</a:t>
            </a:r>
            <a:endParaRPr lang="zh-CN" altLang="en-US" sz="2800" b="1" dirty="0">
              <a:solidFill>
                <a:srgbClr val="FF0000"/>
              </a:solidFill>
              <a:latin typeface="黑体" pitchFamily="49" charset="-122"/>
              <a:ea typeface="黑体" pitchFamily="49" charset="-122"/>
            </a:endParaRPr>
          </a:p>
        </p:txBody>
      </p:sp>
      <p:sp>
        <p:nvSpPr>
          <p:cNvPr id="74" name="Text Box 21"/>
          <p:cNvSpPr txBox="1">
            <a:spLocks noChangeArrowheads="1"/>
          </p:cNvSpPr>
          <p:nvPr/>
        </p:nvSpPr>
        <p:spPr bwMode="gray">
          <a:xfrm>
            <a:off x="1720850" y="5259426"/>
            <a:ext cx="354013" cy="457200"/>
          </a:xfrm>
          <a:prstGeom prst="rect">
            <a:avLst/>
          </a:prstGeom>
          <a:noFill/>
          <a:ln w="9525" algn="ctr">
            <a:noFill/>
            <a:miter lim="800000"/>
            <a:headEnd/>
            <a:tailEnd/>
          </a:ln>
        </p:spPr>
        <p:txBody>
          <a:bodyPr wrap="none">
            <a:spAutoFit/>
          </a:bodyPr>
          <a:lstStyle/>
          <a:p>
            <a:pPr algn="ctr" eaLnBrk="0" hangingPunct="0"/>
            <a:r>
              <a:rPr lang="en-US" altLang="zh-CN" b="1">
                <a:solidFill>
                  <a:srgbClr val="FFFFFF"/>
                </a:solidFill>
              </a:rPr>
              <a:t>4</a:t>
            </a:r>
          </a:p>
        </p:txBody>
      </p:sp>
      <p:sp>
        <p:nvSpPr>
          <p:cNvPr id="75" name="Text Box 33"/>
          <p:cNvSpPr txBox="1">
            <a:spLocks noChangeArrowheads="1"/>
          </p:cNvSpPr>
          <p:nvPr/>
        </p:nvSpPr>
        <p:spPr bwMode="gray">
          <a:xfrm>
            <a:off x="1720850" y="5259426"/>
            <a:ext cx="354013" cy="457200"/>
          </a:xfrm>
          <a:prstGeom prst="rect">
            <a:avLst/>
          </a:prstGeom>
          <a:noFill/>
          <a:ln w="9525" algn="ctr">
            <a:noFill/>
            <a:miter lim="800000"/>
            <a:headEnd/>
            <a:tailEnd/>
          </a:ln>
        </p:spPr>
        <p:txBody>
          <a:bodyPr wrap="none">
            <a:spAutoFit/>
          </a:bodyPr>
          <a:lstStyle/>
          <a:p>
            <a:pPr algn="ctr" eaLnBrk="0" hangingPunct="0"/>
            <a:r>
              <a:rPr lang="en-US" altLang="zh-CN" b="1">
                <a:solidFill>
                  <a:srgbClr val="FFFFFF"/>
                </a:solidFill>
              </a:rPr>
              <a:t>4</a:t>
            </a:r>
          </a:p>
        </p:txBody>
      </p:sp>
      <p:sp>
        <p:nvSpPr>
          <p:cNvPr id="76" name="Line 16"/>
          <p:cNvSpPr>
            <a:spLocks noChangeShapeType="1"/>
          </p:cNvSpPr>
          <p:nvPr/>
        </p:nvSpPr>
        <p:spPr bwMode="auto">
          <a:xfrm flipV="1">
            <a:off x="2133600" y="5795609"/>
            <a:ext cx="5822950" cy="0"/>
          </a:xfrm>
          <a:prstGeom prst="line">
            <a:avLst/>
          </a:prstGeom>
          <a:noFill/>
          <a:ln w="25400">
            <a:solidFill>
              <a:schemeClr val="bg2"/>
            </a:solidFill>
            <a:prstDash val="sysDot"/>
            <a:round/>
            <a:headEnd/>
            <a:tailEnd type="oval" w="med" len="med"/>
          </a:ln>
        </p:spPr>
        <p:txBody>
          <a:bodyPr wrap="none" anchor="ctr"/>
          <a:lstStyle/>
          <a:p>
            <a:endParaRPr lang="zh-CN" altLang="en-US"/>
          </a:p>
        </p:txBody>
      </p:sp>
      <p:grpSp>
        <p:nvGrpSpPr>
          <p:cNvPr id="4" name="Group 79"/>
          <p:cNvGrpSpPr>
            <a:grpSpLocks/>
          </p:cNvGrpSpPr>
          <p:nvPr/>
        </p:nvGrpSpPr>
        <p:grpSpPr bwMode="auto">
          <a:xfrm>
            <a:off x="1524000" y="3966080"/>
            <a:ext cx="762000" cy="665162"/>
            <a:chOff x="1248" y="768"/>
            <a:chExt cx="480" cy="419"/>
          </a:xfrm>
        </p:grpSpPr>
        <p:grpSp>
          <p:nvGrpSpPr>
            <p:cNvPr id="5" name="Group 2"/>
            <p:cNvGrpSpPr>
              <a:grpSpLocks/>
            </p:cNvGrpSpPr>
            <p:nvPr/>
          </p:nvGrpSpPr>
          <p:grpSpPr bwMode="auto">
            <a:xfrm>
              <a:off x="1248" y="768"/>
              <a:ext cx="480" cy="419"/>
              <a:chOff x="1110" y="2656"/>
              <a:chExt cx="1549" cy="1351"/>
            </a:xfrm>
          </p:grpSpPr>
          <p:sp>
            <p:nvSpPr>
              <p:cNvPr id="83" name="AutoShape 3"/>
              <p:cNvSpPr>
                <a:spLocks noChangeArrowheads="1"/>
              </p:cNvSpPr>
              <p:nvPr/>
            </p:nvSpPr>
            <p:spPr bwMode="gray">
              <a:xfrm>
                <a:off x="1123" y="2679"/>
                <a:ext cx="1536" cy="1328"/>
              </a:xfrm>
              <a:prstGeom prst="hexagon">
                <a:avLst>
                  <a:gd name="adj" fmla="val 28916"/>
                  <a:gd name="vf" fmla="val 115470"/>
                </a:avLst>
              </a:prstGeom>
              <a:gradFill rotWithShape="1">
                <a:gsLst>
                  <a:gs pos="0">
                    <a:srgbClr val="9FFBAA"/>
                  </a:gs>
                  <a:gs pos="100000">
                    <a:srgbClr val="4A744F"/>
                  </a:gs>
                </a:gsLst>
                <a:lin ang="5400000" scaled="1"/>
              </a:gradFill>
              <a:ln w="9525">
                <a:noFill/>
                <a:miter lim="800000"/>
                <a:headEnd/>
                <a:tailEnd/>
              </a:ln>
            </p:spPr>
            <p:txBody>
              <a:bodyPr wrap="none" anchor="ctr"/>
              <a:lstStyle/>
              <a:p>
                <a:pPr algn="ctr" eaLnBrk="0" hangingPunct="0"/>
                <a:endParaRPr lang="zh-CN" altLang="zh-CN"/>
              </a:p>
            </p:txBody>
          </p:sp>
          <p:sp>
            <p:nvSpPr>
              <p:cNvPr id="84" name="AutoShape 4"/>
              <p:cNvSpPr>
                <a:spLocks noChangeArrowheads="1"/>
              </p:cNvSpPr>
              <p:nvPr/>
            </p:nvSpPr>
            <p:spPr bwMode="gray">
              <a:xfrm>
                <a:off x="1110" y="2656"/>
                <a:ext cx="1536" cy="1328"/>
              </a:xfrm>
              <a:prstGeom prst="hexagon">
                <a:avLst>
                  <a:gd name="adj" fmla="val 28916"/>
                  <a:gd name="vf" fmla="val 115470"/>
                </a:avLst>
              </a:prstGeom>
              <a:gradFill rotWithShape="1">
                <a:gsLst>
                  <a:gs pos="0">
                    <a:srgbClr val="9FFBAA"/>
                  </a:gs>
                  <a:gs pos="100000">
                    <a:srgbClr val="4A744F"/>
                  </a:gs>
                </a:gsLst>
                <a:lin ang="5400000" scaled="1"/>
              </a:gradFill>
              <a:ln w="9525">
                <a:solidFill>
                  <a:srgbClr val="C0C0C0"/>
                </a:solidFill>
                <a:miter lim="800000"/>
                <a:headEnd/>
                <a:tailEnd/>
              </a:ln>
            </p:spPr>
            <p:txBody>
              <a:bodyPr wrap="none" anchor="ctr"/>
              <a:lstStyle/>
              <a:p>
                <a:pPr algn="ctr" eaLnBrk="0" hangingPunct="0"/>
                <a:endParaRPr lang="zh-CN" altLang="zh-CN"/>
              </a:p>
            </p:txBody>
          </p:sp>
          <p:sp>
            <p:nvSpPr>
              <p:cNvPr id="85" name="AutoShape 5"/>
              <p:cNvSpPr>
                <a:spLocks noChangeArrowheads="1"/>
              </p:cNvSpPr>
              <p:nvPr/>
            </p:nvSpPr>
            <p:spPr bwMode="gray">
              <a:xfrm>
                <a:off x="1200" y="2736"/>
                <a:ext cx="1350" cy="1168"/>
              </a:xfrm>
              <a:prstGeom prst="hexagon">
                <a:avLst>
                  <a:gd name="adj" fmla="val 28896"/>
                  <a:gd name="vf" fmla="val 115470"/>
                </a:avLst>
              </a:prstGeom>
              <a:gradFill rotWithShape="1">
                <a:gsLst>
                  <a:gs pos="0">
                    <a:srgbClr val="9FFBAA"/>
                  </a:gs>
                  <a:gs pos="100000">
                    <a:srgbClr val="4A744F"/>
                  </a:gs>
                </a:gsLst>
                <a:lin ang="5400000" scaled="1"/>
              </a:gradFill>
              <a:ln w="9525">
                <a:solidFill>
                  <a:srgbClr val="FEFEFE"/>
                </a:solidFill>
                <a:miter lim="800000"/>
                <a:headEnd/>
                <a:tailEnd/>
              </a:ln>
            </p:spPr>
            <p:txBody>
              <a:bodyPr wrap="none" anchor="ctr"/>
              <a:lstStyle/>
              <a:p>
                <a:pPr algn="ctr" eaLnBrk="0" hangingPunct="0"/>
                <a:endParaRPr lang="zh-CN" altLang="zh-CN"/>
              </a:p>
            </p:txBody>
          </p:sp>
        </p:grpSp>
        <p:sp>
          <p:nvSpPr>
            <p:cNvPr id="82" name="Text Box 12"/>
            <p:cNvSpPr txBox="1">
              <a:spLocks noChangeArrowheads="1"/>
            </p:cNvSpPr>
            <p:nvPr/>
          </p:nvSpPr>
          <p:spPr bwMode="gray">
            <a:xfrm>
              <a:off x="1372" y="830"/>
              <a:ext cx="223" cy="288"/>
            </a:xfrm>
            <a:prstGeom prst="rect">
              <a:avLst/>
            </a:prstGeom>
            <a:noFill/>
            <a:ln w="9525" algn="ctr">
              <a:noFill/>
              <a:miter lim="800000"/>
              <a:headEnd/>
              <a:tailEnd/>
            </a:ln>
          </p:spPr>
          <p:txBody>
            <a:bodyPr wrap="none">
              <a:spAutoFit/>
            </a:bodyPr>
            <a:lstStyle/>
            <a:p>
              <a:pPr algn="ctr" eaLnBrk="0" hangingPunct="0"/>
              <a:r>
                <a:rPr lang="en-US" altLang="zh-CN" b="1">
                  <a:solidFill>
                    <a:srgbClr val="FFFFFF"/>
                  </a:solidFill>
                </a:rPr>
                <a:t>3</a:t>
              </a:r>
            </a:p>
          </p:txBody>
        </p:sp>
      </p:grpSp>
      <p:grpSp>
        <p:nvGrpSpPr>
          <p:cNvPr id="6" name="Group 104"/>
          <p:cNvGrpSpPr>
            <a:grpSpLocks/>
          </p:cNvGrpSpPr>
          <p:nvPr/>
        </p:nvGrpSpPr>
        <p:grpSpPr bwMode="auto">
          <a:xfrm>
            <a:off x="1524000" y="1841568"/>
            <a:ext cx="762000" cy="665162"/>
            <a:chOff x="1248" y="768"/>
            <a:chExt cx="480" cy="419"/>
          </a:xfrm>
        </p:grpSpPr>
        <p:grpSp>
          <p:nvGrpSpPr>
            <p:cNvPr id="8" name="Group 2"/>
            <p:cNvGrpSpPr>
              <a:grpSpLocks/>
            </p:cNvGrpSpPr>
            <p:nvPr/>
          </p:nvGrpSpPr>
          <p:grpSpPr bwMode="auto">
            <a:xfrm>
              <a:off x="1248" y="768"/>
              <a:ext cx="480" cy="419"/>
              <a:chOff x="1110" y="2656"/>
              <a:chExt cx="1549" cy="1351"/>
            </a:xfrm>
          </p:grpSpPr>
          <p:sp>
            <p:nvSpPr>
              <p:cNvPr id="95" name="AutoShape 3"/>
              <p:cNvSpPr>
                <a:spLocks noChangeArrowheads="1"/>
              </p:cNvSpPr>
              <p:nvPr/>
            </p:nvSpPr>
            <p:spPr bwMode="gray">
              <a:xfrm>
                <a:off x="1123" y="2679"/>
                <a:ext cx="1536" cy="1328"/>
              </a:xfrm>
              <a:prstGeom prst="hexagon">
                <a:avLst>
                  <a:gd name="adj" fmla="val 28916"/>
                  <a:gd name="vf" fmla="val 115470"/>
                </a:avLst>
              </a:prstGeom>
              <a:gradFill rotWithShape="1">
                <a:gsLst>
                  <a:gs pos="0">
                    <a:srgbClr val="9FFBAA"/>
                  </a:gs>
                  <a:gs pos="100000">
                    <a:srgbClr val="4A744F"/>
                  </a:gs>
                </a:gsLst>
                <a:lin ang="5400000" scaled="1"/>
              </a:gradFill>
              <a:ln w="9525">
                <a:noFill/>
                <a:miter lim="800000"/>
                <a:headEnd/>
                <a:tailEnd/>
              </a:ln>
            </p:spPr>
            <p:txBody>
              <a:bodyPr wrap="none" anchor="ctr"/>
              <a:lstStyle/>
              <a:p>
                <a:pPr algn="ctr" eaLnBrk="0" hangingPunct="0"/>
                <a:endParaRPr lang="zh-CN" altLang="zh-CN"/>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adFill rotWithShape="1">
                <a:gsLst>
                  <a:gs pos="0">
                    <a:srgbClr val="9FFBAA"/>
                  </a:gs>
                  <a:gs pos="100000">
                    <a:srgbClr val="4A744F"/>
                  </a:gs>
                </a:gsLst>
                <a:lin ang="5400000" scaled="1"/>
              </a:gradFill>
              <a:ln w="9525">
                <a:solidFill>
                  <a:srgbClr val="C0C0C0"/>
                </a:solidFill>
                <a:miter lim="800000"/>
                <a:headEnd/>
                <a:tailEnd/>
              </a:ln>
            </p:spPr>
            <p:txBody>
              <a:bodyPr wrap="none" anchor="ctr"/>
              <a:lstStyle/>
              <a:p>
                <a:pPr algn="ctr" eaLnBrk="0" hangingPunct="0"/>
                <a:endParaRPr lang="zh-CN" altLang="zh-CN"/>
              </a:p>
            </p:txBody>
          </p:sp>
          <p:sp>
            <p:nvSpPr>
              <p:cNvPr id="97" name="AutoShape 5"/>
              <p:cNvSpPr>
                <a:spLocks noChangeArrowheads="1"/>
              </p:cNvSpPr>
              <p:nvPr/>
            </p:nvSpPr>
            <p:spPr bwMode="gray">
              <a:xfrm>
                <a:off x="1200" y="2736"/>
                <a:ext cx="1350" cy="1168"/>
              </a:xfrm>
              <a:prstGeom prst="hexagon">
                <a:avLst>
                  <a:gd name="adj" fmla="val 28896"/>
                  <a:gd name="vf" fmla="val 115470"/>
                </a:avLst>
              </a:prstGeom>
              <a:gradFill rotWithShape="1">
                <a:gsLst>
                  <a:gs pos="0">
                    <a:srgbClr val="9FFBAA"/>
                  </a:gs>
                  <a:gs pos="100000">
                    <a:srgbClr val="4A744F"/>
                  </a:gs>
                </a:gsLst>
                <a:lin ang="5400000" scaled="1"/>
              </a:gradFill>
              <a:ln w="9525">
                <a:solidFill>
                  <a:srgbClr val="FEFEFE"/>
                </a:solidFill>
                <a:miter lim="800000"/>
                <a:headEnd/>
                <a:tailEnd/>
              </a:ln>
            </p:spPr>
            <p:txBody>
              <a:bodyPr wrap="none" anchor="ctr"/>
              <a:lstStyle/>
              <a:p>
                <a:pPr algn="ctr" eaLnBrk="0" hangingPunct="0"/>
                <a:endParaRPr lang="zh-CN" altLang="zh-CN"/>
              </a:p>
            </p:txBody>
          </p:sp>
        </p:grpSp>
        <p:sp>
          <p:nvSpPr>
            <p:cNvPr id="94" name="Text Box 12"/>
            <p:cNvSpPr txBox="1">
              <a:spLocks noChangeArrowheads="1"/>
            </p:cNvSpPr>
            <p:nvPr/>
          </p:nvSpPr>
          <p:spPr bwMode="gray">
            <a:xfrm>
              <a:off x="1372" y="830"/>
              <a:ext cx="223" cy="288"/>
            </a:xfrm>
            <a:prstGeom prst="rect">
              <a:avLst/>
            </a:prstGeom>
            <a:noFill/>
            <a:ln w="9525" algn="ctr">
              <a:noFill/>
              <a:miter lim="800000"/>
              <a:headEnd/>
              <a:tailEnd/>
            </a:ln>
          </p:spPr>
          <p:txBody>
            <a:bodyPr wrap="none">
              <a:spAutoFit/>
            </a:bodyPr>
            <a:lstStyle/>
            <a:p>
              <a:pPr algn="ctr" eaLnBrk="0" hangingPunct="0"/>
              <a:r>
                <a:rPr lang="en-US" altLang="zh-CN" b="1">
                  <a:solidFill>
                    <a:srgbClr val="FFFFFF"/>
                  </a:solidFill>
                </a:rPr>
                <a:t>1</a:t>
              </a:r>
            </a:p>
          </p:txBody>
        </p:sp>
      </p:grpSp>
      <p:grpSp>
        <p:nvGrpSpPr>
          <p:cNvPr id="9" name="Group 116"/>
          <p:cNvGrpSpPr>
            <a:grpSpLocks/>
          </p:cNvGrpSpPr>
          <p:nvPr/>
        </p:nvGrpSpPr>
        <p:grpSpPr bwMode="auto">
          <a:xfrm>
            <a:off x="1524000" y="5178464"/>
            <a:ext cx="762000" cy="665162"/>
            <a:chOff x="1248" y="1248"/>
            <a:chExt cx="480" cy="419"/>
          </a:xfrm>
        </p:grpSpPr>
        <p:grpSp>
          <p:nvGrpSpPr>
            <p:cNvPr id="10" name="Group 6"/>
            <p:cNvGrpSpPr>
              <a:grpSpLocks/>
            </p:cNvGrpSpPr>
            <p:nvPr/>
          </p:nvGrpSpPr>
          <p:grpSpPr bwMode="auto">
            <a:xfrm>
              <a:off x="1248" y="1248"/>
              <a:ext cx="480" cy="419"/>
              <a:chOff x="3174" y="2656"/>
              <a:chExt cx="1549" cy="1351"/>
            </a:xfrm>
          </p:grpSpPr>
          <p:sp>
            <p:nvSpPr>
              <p:cNvPr id="101" name="AutoShape 7"/>
              <p:cNvSpPr>
                <a:spLocks noChangeArrowheads="1"/>
              </p:cNvSpPr>
              <p:nvPr/>
            </p:nvSpPr>
            <p:spPr bwMode="gray">
              <a:xfrm>
                <a:off x="3187" y="2679"/>
                <a:ext cx="1536" cy="1328"/>
              </a:xfrm>
              <a:prstGeom prst="hexagon">
                <a:avLst>
                  <a:gd name="adj" fmla="val 28916"/>
                  <a:gd name="vf" fmla="val 115470"/>
                </a:avLst>
              </a:prstGeom>
              <a:gradFill rotWithShape="1">
                <a:gsLst>
                  <a:gs pos="0">
                    <a:srgbClr val="B0DCEA"/>
                  </a:gs>
                  <a:gs pos="100000">
                    <a:srgbClr val="51666C"/>
                  </a:gs>
                </a:gsLst>
                <a:lin ang="5400000" scaled="1"/>
              </a:gradFill>
              <a:ln w="9525">
                <a:noFill/>
                <a:miter lim="800000"/>
                <a:headEnd/>
                <a:tailEnd/>
              </a:ln>
            </p:spPr>
            <p:txBody>
              <a:bodyPr wrap="none" anchor="ctr"/>
              <a:lstStyle/>
              <a:p>
                <a:pPr algn="ctr" eaLnBrk="0" hangingPunct="0"/>
                <a:endParaRPr lang="zh-CN" altLang="zh-CN"/>
              </a:p>
            </p:txBody>
          </p:sp>
          <p:sp>
            <p:nvSpPr>
              <p:cNvPr id="102" name="AutoShape 8"/>
              <p:cNvSpPr>
                <a:spLocks noChangeArrowheads="1"/>
              </p:cNvSpPr>
              <p:nvPr/>
            </p:nvSpPr>
            <p:spPr bwMode="gray">
              <a:xfrm>
                <a:off x="3174" y="2656"/>
                <a:ext cx="1536" cy="1328"/>
              </a:xfrm>
              <a:prstGeom prst="hexagon">
                <a:avLst>
                  <a:gd name="adj" fmla="val 28916"/>
                  <a:gd name="vf" fmla="val 115470"/>
                </a:avLst>
              </a:prstGeom>
              <a:gradFill rotWithShape="1">
                <a:gsLst>
                  <a:gs pos="0">
                    <a:srgbClr val="B0DCEA"/>
                  </a:gs>
                  <a:gs pos="100000">
                    <a:srgbClr val="51666C"/>
                  </a:gs>
                </a:gsLst>
                <a:lin ang="5400000" scaled="1"/>
              </a:gradFill>
              <a:ln w="9525">
                <a:solidFill>
                  <a:srgbClr val="C0C0C0"/>
                </a:solidFill>
                <a:miter lim="800000"/>
                <a:headEnd/>
                <a:tailEnd/>
              </a:ln>
            </p:spPr>
            <p:txBody>
              <a:bodyPr wrap="none" anchor="ctr"/>
              <a:lstStyle/>
              <a:p>
                <a:pPr algn="ctr" eaLnBrk="0" hangingPunct="0"/>
                <a:endParaRPr lang="zh-CN" altLang="zh-CN"/>
              </a:p>
            </p:txBody>
          </p:sp>
          <p:sp>
            <p:nvSpPr>
              <p:cNvPr id="103" name="AutoShape 9"/>
              <p:cNvSpPr>
                <a:spLocks noChangeArrowheads="1"/>
              </p:cNvSpPr>
              <p:nvPr/>
            </p:nvSpPr>
            <p:spPr bwMode="gray">
              <a:xfrm>
                <a:off x="3264" y="2736"/>
                <a:ext cx="1350" cy="1168"/>
              </a:xfrm>
              <a:prstGeom prst="hexagon">
                <a:avLst>
                  <a:gd name="adj" fmla="val 28896"/>
                  <a:gd name="vf" fmla="val 115470"/>
                </a:avLst>
              </a:prstGeom>
              <a:gradFill rotWithShape="1">
                <a:gsLst>
                  <a:gs pos="0">
                    <a:srgbClr val="B0DCEA"/>
                  </a:gs>
                  <a:gs pos="100000">
                    <a:srgbClr val="51666C"/>
                  </a:gs>
                </a:gsLst>
                <a:lin ang="5400000" scaled="1"/>
              </a:gradFill>
              <a:ln w="9525">
                <a:solidFill>
                  <a:srgbClr val="FEFEFE"/>
                </a:solidFill>
                <a:miter lim="800000"/>
                <a:headEnd/>
                <a:tailEnd/>
              </a:ln>
            </p:spPr>
            <p:txBody>
              <a:bodyPr wrap="none" anchor="ctr"/>
              <a:lstStyle/>
              <a:p>
                <a:pPr algn="ctr" eaLnBrk="0" hangingPunct="0"/>
                <a:endParaRPr lang="zh-CN" altLang="zh-CN"/>
              </a:p>
            </p:txBody>
          </p:sp>
        </p:grpSp>
        <p:sp>
          <p:nvSpPr>
            <p:cNvPr id="100" name="Text Box 15"/>
            <p:cNvSpPr txBox="1">
              <a:spLocks noChangeArrowheads="1"/>
            </p:cNvSpPr>
            <p:nvPr/>
          </p:nvSpPr>
          <p:spPr bwMode="gray">
            <a:xfrm>
              <a:off x="1372" y="1310"/>
              <a:ext cx="223" cy="288"/>
            </a:xfrm>
            <a:prstGeom prst="rect">
              <a:avLst/>
            </a:prstGeom>
            <a:gradFill rotWithShape="1">
              <a:gsLst>
                <a:gs pos="0">
                  <a:srgbClr val="B0DCEA"/>
                </a:gs>
                <a:gs pos="100000">
                  <a:srgbClr val="51666C"/>
                </a:gs>
              </a:gsLst>
              <a:lin ang="5400000" scaled="1"/>
            </a:gradFill>
            <a:ln w="9525" algn="ctr">
              <a:noFill/>
              <a:miter lim="800000"/>
              <a:headEnd/>
              <a:tailEnd/>
            </a:ln>
          </p:spPr>
          <p:txBody>
            <a:bodyPr wrap="none">
              <a:spAutoFit/>
            </a:bodyPr>
            <a:lstStyle/>
            <a:p>
              <a:pPr algn="ctr" eaLnBrk="0" hangingPunct="0"/>
              <a:r>
                <a:rPr lang="en-US" altLang="zh-CN" b="1">
                  <a:solidFill>
                    <a:srgbClr val="FFFFFF"/>
                  </a:solidFill>
                </a:rPr>
                <a:t>4</a:t>
              </a:r>
            </a:p>
          </p:txBody>
        </p:sp>
      </p:grpSp>
    </p:spTree>
  </p:cSld>
  <p:clrMapOvr>
    <a:masterClrMapping/>
  </p:clrMapOvr>
  <p:transition spd="med">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4"/>
          <p:cNvSpPr txBox="1">
            <a:spLocks noChangeArrowheads="1"/>
          </p:cNvSpPr>
          <p:nvPr/>
        </p:nvSpPr>
        <p:spPr bwMode="auto">
          <a:xfrm>
            <a:off x="468313" y="765175"/>
            <a:ext cx="3805850" cy="584775"/>
          </a:xfrm>
          <a:prstGeom prst="rect">
            <a:avLst/>
          </a:prstGeom>
          <a:noFill/>
          <a:ln w="9525">
            <a:noFill/>
            <a:miter lim="800000"/>
            <a:headEnd/>
            <a:tailEnd/>
          </a:ln>
        </p:spPr>
        <p:txBody>
          <a:bodyPr wrap="none">
            <a:spAutoFit/>
          </a:bodyPr>
          <a:lstStyle/>
          <a:p>
            <a:r>
              <a:rPr lang="en-US" altLang="zh-CN" sz="3200" dirty="0" smtClean="0"/>
              <a:t>Advertising revenue</a:t>
            </a:r>
            <a:endParaRPr lang="zh-CN" altLang="en-US" sz="3200" b="1" dirty="0">
              <a:solidFill>
                <a:srgbClr val="FF0000"/>
              </a:solidFill>
            </a:endParaRPr>
          </a:p>
        </p:txBody>
      </p:sp>
      <p:sp>
        <p:nvSpPr>
          <p:cNvPr id="32771" name="Text Box 5"/>
          <p:cNvSpPr txBox="1">
            <a:spLocks noChangeArrowheads="1"/>
          </p:cNvSpPr>
          <p:nvPr/>
        </p:nvSpPr>
        <p:spPr bwMode="auto">
          <a:xfrm>
            <a:off x="755650" y="1700213"/>
            <a:ext cx="7426325" cy="812530"/>
          </a:xfrm>
          <a:prstGeom prst="rect">
            <a:avLst/>
          </a:prstGeom>
          <a:noFill/>
          <a:ln w="9525">
            <a:noFill/>
            <a:miter lim="800000"/>
            <a:headEnd/>
            <a:tailEnd/>
          </a:ln>
        </p:spPr>
        <p:txBody>
          <a:bodyPr>
            <a:spAutoFit/>
          </a:bodyPr>
          <a:lstStyle/>
          <a:p>
            <a:pPr algn="just">
              <a:lnSpc>
                <a:spcPct val="130000"/>
              </a:lnSpc>
              <a:spcBef>
                <a:spcPct val="50000"/>
              </a:spcBef>
              <a:buFont typeface="Wingdings" pitchFamily="2" charset="2"/>
              <a:buChar char="ü"/>
            </a:pPr>
            <a:r>
              <a:rPr lang="en-US" altLang="zh-CN" dirty="0"/>
              <a:t> </a:t>
            </a:r>
            <a:r>
              <a:rPr lang="en-US" altLang="zh-CN" dirty="0" smtClean="0"/>
              <a:t>Ranking: enterprise ranking, website ranking and sale keywords to advertiser.</a:t>
            </a:r>
            <a:endParaRPr lang="zh-CN" altLang="en-US" b="1" dirty="0">
              <a:solidFill>
                <a:srgbClr val="FF0000"/>
              </a:solidFill>
            </a:endParaRPr>
          </a:p>
        </p:txBody>
      </p:sp>
      <p:sp>
        <p:nvSpPr>
          <p:cNvPr id="32772" name="Text Box 5"/>
          <p:cNvSpPr txBox="1">
            <a:spLocks noChangeArrowheads="1"/>
          </p:cNvSpPr>
          <p:nvPr/>
        </p:nvSpPr>
        <p:spPr bwMode="auto">
          <a:xfrm>
            <a:off x="611188" y="3644900"/>
            <a:ext cx="7570787" cy="1671227"/>
          </a:xfrm>
          <a:prstGeom prst="rect">
            <a:avLst/>
          </a:prstGeom>
          <a:noFill/>
          <a:ln w="9525">
            <a:noFill/>
            <a:miter lim="800000"/>
            <a:headEnd/>
            <a:tailEnd/>
          </a:ln>
        </p:spPr>
        <p:txBody>
          <a:bodyPr wrap="square">
            <a:spAutoFit/>
          </a:bodyPr>
          <a:lstStyle/>
          <a:p>
            <a:pPr algn="just">
              <a:lnSpc>
                <a:spcPct val="130000"/>
              </a:lnSpc>
              <a:spcBef>
                <a:spcPct val="50000"/>
              </a:spcBef>
              <a:buFont typeface="Wingdings" pitchFamily="2" charset="2"/>
              <a:buChar char="ü"/>
            </a:pPr>
            <a:r>
              <a:rPr lang="en-US" altLang="zh-CN" dirty="0"/>
              <a:t> </a:t>
            </a:r>
            <a:r>
              <a:rPr lang="en-US" altLang="zh-CN" dirty="0" smtClean="0"/>
              <a:t>search engines can help understand the world.</a:t>
            </a:r>
          </a:p>
          <a:p>
            <a:pPr algn="just">
              <a:lnSpc>
                <a:spcPct val="130000"/>
              </a:lnSpc>
              <a:spcBef>
                <a:spcPct val="50000"/>
              </a:spcBef>
            </a:pPr>
            <a:r>
              <a:rPr lang="en-US" altLang="zh-CN" dirty="0"/>
              <a:t> </a:t>
            </a:r>
            <a:r>
              <a:rPr lang="en-US" altLang="zh-CN" dirty="0" smtClean="0"/>
              <a:t>   We can publishing our information on the internet. More importantly, we can get those information by using search engine, Google, </a:t>
            </a:r>
            <a:r>
              <a:rPr lang="en-US" altLang="zh-CN" dirty="0" err="1" smtClean="0"/>
              <a:t>Baidu</a:t>
            </a:r>
            <a:r>
              <a:rPr lang="en-US" altLang="zh-CN" dirty="0" smtClean="0"/>
              <a:t>, to satisfy our information requirements.</a:t>
            </a:r>
            <a:endParaRPr lang="en-US" altLang="zh-CN" dirty="0"/>
          </a:p>
        </p:txBody>
      </p:sp>
      <p:sp>
        <p:nvSpPr>
          <p:cNvPr id="32773" name="Text Box 4"/>
          <p:cNvSpPr txBox="1">
            <a:spLocks noChangeArrowheads="1"/>
          </p:cNvSpPr>
          <p:nvPr/>
        </p:nvSpPr>
        <p:spPr bwMode="auto">
          <a:xfrm>
            <a:off x="611188" y="2636838"/>
            <a:ext cx="2345514" cy="584775"/>
          </a:xfrm>
          <a:prstGeom prst="rect">
            <a:avLst/>
          </a:prstGeom>
          <a:noFill/>
          <a:ln w="9525">
            <a:noFill/>
            <a:miter lim="800000"/>
            <a:headEnd/>
            <a:tailEnd/>
          </a:ln>
        </p:spPr>
        <p:txBody>
          <a:bodyPr wrap="none">
            <a:spAutoFit/>
          </a:bodyPr>
          <a:lstStyle/>
          <a:p>
            <a:r>
              <a:rPr lang="en-US" altLang="zh-CN" sz="3200" b="1" dirty="0" smtClean="0">
                <a:solidFill>
                  <a:srgbClr val="FF0000"/>
                </a:solidFill>
              </a:rPr>
              <a:t>conclusion</a:t>
            </a:r>
            <a:endParaRPr lang="zh-CN" altLang="en-US" sz="3200" b="1" dirty="0">
              <a:solidFill>
                <a:srgbClr val="FF0000"/>
              </a:solidFill>
            </a:endParaRPr>
          </a:p>
        </p:txBody>
      </p:sp>
      <p:sp>
        <p:nvSpPr>
          <p:cNvPr id="2" name="任意多边形 1"/>
          <p:cNvSpPr/>
          <p:nvPr/>
        </p:nvSpPr>
        <p:spPr>
          <a:xfrm>
            <a:off x="8584442" y="805218"/>
            <a:ext cx="795981" cy="2866030"/>
          </a:xfrm>
          <a:custGeom>
            <a:avLst/>
            <a:gdLst>
              <a:gd name="connsiteX0" fmla="*/ 0 w 795981"/>
              <a:gd name="connsiteY0" fmla="*/ 0 h 2866030"/>
              <a:gd name="connsiteX1" fmla="*/ 791570 w 795981"/>
              <a:gd name="connsiteY1" fmla="*/ 2866030 h 2866030"/>
            </a:gdLst>
            <a:ahLst/>
            <a:cxnLst>
              <a:cxn ang="0">
                <a:pos x="connsiteX0" y="connsiteY0"/>
              </a:cxn>
              <a:cxn ang="0">
                <a:pos x="connsiteX1" y="connsiteY1"/>
              </a:cxn>
            </a:cxnLst>
            <a:rect l="l" t="t" r="r" b="b"/>
            <a:pathLst>
              <a:path w="795981" h="2866030">
                <a:moveTo>
                  <a:pt x="0" y="0"/>
                </a:moveTo>
                <a:cubicBezTo>
                  <a:pt x="421943" y="848436"/>
                  <a:pt x="843886" y="1696872"/>
                  <a:pt x="791570" y="286603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cSld>
  <p:clrMapOvr>
    <a:masterClrMapping/>
  </p:clrMapOvr>
  <p:transition spd="med">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p:cNvSpPr>
            <a:spLocks noGrp="1" noChangeArrowheads="1"/>
          </p:cNvSpPr>
          <p:nvPr>
            <p:ph type="title" idx="4294967295"/>
          </p:nvPr>
        </p:nvSpPr>
        <p:spPr>
          <a:xfrm>
            <a:off x="267929" y="361344"/>
            <a:ext cx="8153400" cy="1143000"/>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altLang="zh-CN" sz="4800" dirty="0" smtClean="0">
                <a:solidFill>
                  <a:srgbClr val="FF0066"/>
                </a:solidFill>
                <a:effectLst>
                  <a:outerShdw blurRad="38100" dist="38100" dir="2700000" algn="tl">
                    <a:srgbClr val="C0C0C0"/>
                  </a:outerShdw>
                </a:effectLst>
                <a:latin typeface="Times New Roman" pitchFamily="18" charset="0"/>
                <a:ea typeface="黑体" pitchFamily="2" charset="-122"/>
                <a:cs typeface="Times New Roman" pitchFamily="18" charset="0"/>
              </a:rPr>
              <a:t>Search Engine and Big Data</a:t>
            </a:r>
            <a:endParaRPr lang="en-GB" altLang="zh-CN" sz="4800" b="1" dirty="0">
              <a:solidFill>
                <a:srgbClr val="FF0066"/>
              </a:solidFill>
              <a:effectLst>
                <a:outerShdw blurRad="38100" dist="38100" dir="2700000" algn="tl">
                  <a:srgbClr val="C0C0C0"/>
                </a:outerShdw>
              </a:effectLst>
              <a:latin typeface="Times New Roman" pitchFamily="18" charset="0"/>
              <a:ea typeface="黑体" pitchFamily="2" charset="-122"/>
              <a:cs typeface="Times New Roman" pitchFamily="18" charset="0"/>
            </a:endParaRPr>
          </a:p>
        </p:txBody>
      </p:sp>
      <p:sp>
        <p:nvSpPr>
          <p:cNvPr id="4103" name="Text Box 7"/>
          <p:cNvSpPr txBox="1">
            <a:spLocks noChangeArrowheads="1"/>
          </p:cNvSpPr>
          <p:nvPr/>
        </p:nvSpPr>
        <p:spPr bwMode="auto">
          <a:xfrm>
            <a:off x="267929" y="3188815"/>
            <a:ext cx="8582111" cy="3323987"/>
          </a:xfrm>
          <a:prstGeom prst="rect">
            <a:avLst/>
          </a:prstGeom>
          <a:noFill/>
          <a:ln w="9525">
            <a:noFill/>
            <a:miter lim="800000"/>
            <a:headEnd/>
            <a:tailEnd/>
          </a:ln>
          <a:effectLst/>
        </p:spPr>
        <p:txBody>
          <a:bodyPr wrap="square">
            <a:spAutoFit/>
          </a:bodyPr>
          <a:lstStyle/>
          <a:p>
            <a:pPr algn="ctr">
              <a:lnSpc>
                <a:spcPct val="150000"/>
              </a:lnSpc>
              <a:defRPr/>
            </a:pPr>
            <a:r>
              <a:rPr lang="en-US" altLang="zh-CN" sz="2800" b="1" dirty="0" smtClean="0">
                <a:effectLst>
                  <a:outerShdw blurRad="38100" dist="38100" dir="2700000" algn="tl">
                    <a:srgbClr val="C0C0C0"/>
                  </a:outerShdw>
                </a:effectLst>
                <a:latin typeface="Times New Roman" pitchFamily="18" charset="0"/>
                <a:ea typeface="楷体_GB2312" pitchFamily="49" charset="-122"/>
              </a:rPr>
              <a:t>Prof.  </a:t>
            </a:r>
            <a:r>
              <a:rPr lang="en-US" altLang="zh-CN" sz="2800" b="1" dirty="0" err="1" smtClean="0">
                <a:effectLst>
                  <a:outerShdw blurRad="38100" dist="38100" dir="2700000" algn="tl">
                    <a:srgbClr val="C0C0C0"/>
                  </a:outerShdw>
                </a:effectLst>
                <a:latin typeface="Times New Roman" pitchFamily="18" charset="0"/>
                <a:ea typeface="楷体_GB2312" pitchFamily="49" charset="-122"/>
              </a:rPr>
              <a:t>Shunxiang</a:t>
            </a:r>
            <a:r>
              <a:rPr lang="en-US" altLang="zh-CN" sz="2800" b="1" dirty="0" smtClean="0">
                <a:effectLst>
                  <a:outerShdw blurRad="38100" dist="38100" dir="2700000" algn="tl">
                    <a:srgbClr val="C0C0C0"/>
                  </a:outerShdw>
                </a:effectLst>
                <a:latin typeface="Times New Roman" pitchFamily="18" charset="0"/>
                <a:ea typeface="楷体_GB2312" pitchFamily="49" charset="-122"/>
              </a:rPr>
              <a:t> Zhang</a:t>
            </a:r>
            <a:endParaRPr lang="zh-CN" altLang="en-US" sz="2800" b="1" dirty="0" smtClean="0">
              <a:effectLst>
                <a:outerShdw blurRad="38100" dist="38100" dir="2700000" algn="tl">
                  <a:srgbClr val="C0C0C0"/>
                </a:outerShdw>
              </a:effectLst>
              <a:latin typeface="Times New Roman" pitchFamily="18" charset="0"/>
              <a:ea typeface="楷体_GB2312" pitchFamily="49" charset="-122"/>
            </a:endParaRPr>
          </a:p>
          <a:p>
            <a:pPr algn="ctr">
              <a:lnSpc>
                <a:spcPct val="150000"/>
              </a:lnSpc>
              <a:defRPr/>
            </a:pPr>
            <a:r>
              <a:rPr lang="en-US" altLang="zh-CN" sz="2800" b="1" dirty="0" smtClean="0">
                <a:solidFill>
                  <a:srgbClr val="C00000"/>
                </a:solidFill>
                <a:effectLst>
                  <a:outerShdw blurRad="38100" dist="38100" dir="2700000" algn="tl">
                    <a:srgbClr val="C0C0C0"/>
                  </a:outerShdw>
                </a:effectLst>
                <a:latin typeface="Times New Roman" pitchFamily="18" charset="0"/>
                <a:ea typeface="华文行楷" pitchFamily="2" charset="-122"/>
              </a:rPr>
              <a:t>Anhui University of Science &amp; Technology</a:t>
            </a:r>
          </a:p>
          <a:p>
            <a:pPr algn="ctr">
              <a:lnSpc>
                <a:spcPct val="150000"/>
              </a:lnSpc>
              <a:defRPr/>
            </a:pPr>
            <a:r>
              <a:rPr lang="en-US" altLang="zh-CN" sz="2800" b="1" dirty="0" smtClean="0">
                <a:solidFill>
                  <a:srgbClr val="C00000"/>
                </a:solidFill>
                <a:effectLst>
                  <a:outerShdw blurRad="38100" dist="38100" dir="2700000" algn="tl">
                    <a:srgbClr val="C0C0C0"/>
                  </a:outerShdw>
                </a:effectLst>
                <a:latin typeface="Times New Roman" pitchFamily="18" charset="0"/>
                <a:ea typeface="华文行楷" pitchFamily="2" charset="-122"/>
              </a:rPr>
              <a:t>Computer Science and Engineering</a:t>
            </a:r>
            <a:endParaRPr lang="zh-CN" altLang="en-US" sz="2800" b="1" dirty="0">
              <a:solidFill>
                <a:srgbClr val="C00000"/>
              </a:solidFill>
              <a:effectLst>
                <a:outerShdw blurRad="38100" dist="38100" dir="2700000" algn="tl">
                  <a:srgbClr val="C0C0C0"/>
                </a:outerShdw>
              </a:effectLst>
              <a:latin typeface="Times New Roman" pitchFamily="18" charset="0"/>
              <a:ea typeface="华文行楷" pitchFamily="2" charset="-122"/>
            </a:endParaRPr>
          </a:p>
          <a:p>
            <a:pPr algn="ctr">
              <a:defRPr/>
            </a:pPr>
            <a:r>
              <a:rPr lang="en-US" altLang="zh-CN" sz="2800" b="1" dirty="0" smtClean="0">
                <a:solidFill>
                  <a:srgbClr val="0066CC"/>
                </a:solidFill>
                <a:effectLst>
                  <a:outerShdw blurRad="38100" dist="38100" dir="2700000" algn="tl">
                    <a:srgbClr val="C0C0C0"/>
                  </a:outerShdw>
                </a:effectLst>
                <a:latin typeface="Times New Roman" pitchFamily="18" charset="0"/>
                <a:ea typeface="楷体_GB2312" pitchFamily="49" charset="-122"/>
              </a:rPr>
              <a:t>Mobile </a:t>
            </a:r>
            <a:r>
              <a:rPr lang="en-US" altLang="zh-CN" sz="2800" b="1" dirty="0">
                <a:solidFill>
                  <a:srgbClr val="0066CC"/>
                </a:solidFill>
                <a:effectLst>
                  <a:outerShdw blurRad="38100" dist="38100" dir="2700000" algn="tl">
                    <a:srgbClr val="C0C0C0"/>
                  </a:outerShdw>
                </a:effectLst>
                <a:latin typeface="Times New Roman" pitchFamily="18" charset="0"/>
                <a:ea typeface="楷体_GB2312" pitchFamily="49" charset="-122"/>
              </a:rPr>
              <a:t>Phone</a:t>
            </a:r>
            <a:r>
              <a:rPr lang="zh-CN" altLang="en-US" sz="2800" b="1" dirty="0">
                <a:solidFill>
                  <a:srgbClr val="0066CC"/>
                </a:solidFill>
                <a:effectLst>
                  <a:outerShdw blurRad="38100" dist="38100" dir="2700000" algn="tl">
                    <a:srgbClr val="C0C0C0"/>
                  </a:outerShdw>
                </a:effectLst>
                <a:latin typeface="Times New Roman" pitchFamily="18" charset="0"/>
                <a:ea typeface="楷体_GB2312" pitchFamily="49" charset="-122"/>
              </a:rPr>
              <a:t>：</a:t>
            </a:r>
            <a:r>
              <a:rPr lang="en-US" altLang="zh-CN" sz="2800" b="1" dirty="0" smtClean="0">
                <a:solidFill>
                  <a:srgbClr val="0066CC"/>
                </a:solidFill>
                <a:effectLst>
                  <a:outerShdw blurRad="38100" dist="38100" dir="2700000" algn="tl">
                    <a:srgbClr val="C0C0C0"/>
                  </a:outerShdw>
                </a:effectLst>
                <a:latin typeface="Times New Roman" pitchFamily="18" charset="0"/>
                <a:ea typeface="楷体_GB2312" pitchFamily="49" charset="-122"/>
              </a:rPr>
              <a:t>189-6377-7827</a:t>
            </a:r>
          </a:p>
          <a:p>
            <a:pPr algn="ctr">
              <a:defRPr/>
            </a:pPr>
            <a:r>
              <a:rPr lang="en-US" altLang="zh-CN" sz="2800" b="1" dirty="0" smtClean="0">
                <a:solidFill>
                  <a:srgbClr val="0066CC"/>
                </a:solidFill>
                <a:effectLst>
                  <a:outerShdw blurRad="38100" dist="38100" dir="2700000" algn="tl">
                    <a:srgbClr val="C0C0C0"/>
                  </a:outerShdw>
                </a:effectLst>
                <a:latin typeface="Times New Roman" pitchFamily="18" charset="0"/>
                <a:ea typeface="楷体_GB2312" pitchFamily="49" charset="-122"/>
              </a:rPr>
              <a:t>Email</a:t>
            </a:r>
            <a:r>
              <a:rPr lang="zh-CN" altLang="en-US" sz="2800" b="1" dirty="0" smtClean="0">
                <a:solidFill>
                  <a:srgbClr val="0066CC"/>
                </a:solidFill>
                <a:effectLst>
                  <a:outerShdw blurRad="38100" dist="38100" dir="2700000" algn="tl">
                    <a:srgbClr val="C0C0C0"/>
                  </a:outerShdw>
                </a:effectLst>
                <a:latin typeface="Times New Roman" pitchFamily="18" charset="0"/>
                <a:ea typeface="楷体_GB2312" pitchFamily="49" charset="-122"/>
              </a:rPr>
              <a:t>：</a:t>
            </a:r>
            <a:r>
              <a:rPr lang="en-US" altLang="zh-CN" sz="2800" b="1" dirty="0" smtClean="0">
                <a:solidFill>
                  <a:srgbClr val="0066CC"/>
                </a:solidFill>
                <a:effectLst>
                  <a:outerShdw blurRad="38100" dist="38100" dir="2700000" algn="tl">
                    <a:srgbClr val="C0C0C0"/>
                  </a:outerShdw>
                </a:effectLst>
                <a:latin typeface="Times New Roman" pitchFamily="18" charset="0"/>
                <a:ea typeface="楷体_GB2312" pitchFamily="49" charset="-122"/>
              </a:rPr>
              <a:t>sxzh666@gmail.com;sxzhang@aust.edu.cn            </a:t>
            </a:r>
            <a:endParaRPr lang="en-US" altLang="zh-CN" sz="2800" b="1" dirty="0">
              <a:solidFill>
                <a:srgbClr val="0066CC"/>
              </a:solidFill>
              <a:effectLst>
                <a:outerShdw blurRad="38100" dist="38100" dir="2700000" algn="tl">
                  <a:srgbClr val="C0C0C0"/>
                </a:outerShdw>
              </a:effectLst>
              <a:latin typeface="Times New Roman" pitchFamily="18" charset="0"/>
              <a:ea typeface="楷体_GB2312" pitchFamily="49" charset="-122"/>
            </a:endParaRPr>
          </a:p>
          <a:p>
            <a:pPr>
              <a:defRPr/>
            </a:pPr>
            <a:r>
              <a:rPr lang="en-US" altLang="zh-CN" sz="2800" b="1" dirty="0">
                <a:solidFill>
                  <a:srgbClr val="0066CC"/>
                </a:solidFill>
                <a:effectLst>
                  <a:outerShdw blurRad="38100" dist="38100" dir="2700000" algn="tl">
                    <a:srgbClr val="C0C0C0"/>
                  </a:outerShdw>
                </a:effectLst>
                <a:latin typeface="Times New Roman" pitchFamily="18" charset="0"/>
                <a:ea typeface="楷体_GB2312" pitchFamily="49" charset="-122"/>
              </a:rPr>
              <a:t>        </a:t>
            </a:r>
            <a:r>
              <a:rPr lang="en-US" altLang="zh-CN" sz="2800" b="1" dirty="0" smtClean="0">
                <a:solidFill>
                  <a:srgbClr val="0066CC"/>
                </a:solidFill>
                <a:effectLst>
                  <a:outerShdw blurRad="38100" dist="38100" dir="2700000" algn="tl">
                    <a:srgbClr val="C0C0C0"/>
                  </a:outerShdw>
                </a:effectLst>
                <a:latin typeface="Times New Roman" pitchFamily="18" charset="0"/>
                <a:ea typeface="楷体_GB2312" pitchFamily="49" charset="-122"/>
              </a:rPr>
              <a:t>                     </a:t>
            </a:r>
            <a:endParaRPr lang="en-US" altLang="zh-CN" sz="2800" b="1" dirty="0">
              <a:solidFill>
                <a:srgbClr val="0066CC"/>
              </a:solidFill>
              <a:effectLst>
                <a:outerShdw blurRad="38100" dist="38100" dir="2700000" algn="tl">
                  <a:srgbClr val="C0C0C0"/>
                </a:outerShdw>
              </a:effectLst>
              <a:latin typeface="Times New Roman" pitchFamily="18" charset="0"/>
              <a:ea typeface="楷体_GB2312" pitchFamily="49" charset="-122"/>
            </a:endParaRPr>
          </a:p>
        </p:txBody>
      </p:sp>
      <p:sp>
        <p:nvSpPr>
          <p:cNvPr id="6" name="Title 1"/>
          <p:cNvSpPr txBox="1">
            <a:spLocks/>
          </p:cNvSpPr>
          <p:nvPr/>
        </p:nvSpPr>
        <p:spPr>
          <a:xfrm>
            <a:off x="1668742" y="2020524"/>
            <a:ext cx="5638800" cy="722671"/>
          </a:xfrm>
          <a:prstGeom prst="rect">
            <a:avLst/>
          </a:prstGeom>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4000" b="1" i="1" u="none" strike="noStrike" kern="1200" cap="none" spc="0" normalizeH="0" baseline="0" noProof="0" dirty="0" smtClean="0">
                <a:ln>
                  <a:noFill/>
                </a:ln>
                <a:solidFill>
                  <a:srgbClr val="46424D"/>
                </a:solidFill>
                <a:effectLst/>
                <a:uLnTx/>
                <a:uFillTx/>
                <a:latin typeface="Arial"/>
                <a:ea typeface="ＭＳ Ｐゴシック" charset="-128"/>
                <a:cs typeface="Arial"/>
              </a:rPr>
              <a:t>Chapter 1- </a:t>
            </a:r>
            <a:r>
              <a:rPr kumimoji="0" lang="en-US" sz="3600" b="1" i="0" u="none" strike="noStrike" kern="1200" cap="none" spc="0" normalizeH="0" baseline="0" noProof="0" dirty="0" smtClean="0">
                <a:ln>
                  <a:noFill/>
                </a:ln>
                <a:solidFill>
                  <a:srgbClr val="46424D"/>
                </a:solidFill>
                <a:effectLst/>
                <a:uLnTx/>
                <a:uFillTx/>
                <a:latin typeface="Arial"/>
                <a:ea typeface="ＭＳ Ｐゴシック" charset="-128"/>
                <a:cs typeface="Arial"/>
              </a:rPr>
              <a:t>Introduction</a:t>
            </a:r>
          </a:p>
        </p:txBody>
      </p:sp>
      <p:sp>
        <p:nvSpPr>
          <p:cNvPr id="5" name="页脚占位符 4"/>
          <p:cNvSpPr>
            <a:spLocks noGrp="1"/>
          </p:cNvSpPr>
          <p:nvPr>
            <p:ph type="ftr" sz="quarter" idx="11"/>
          </p:nvPr>
        </p:nvSpPr>
        <p:spPr/>
        <p:txBody>
          <a:bodyPr/>
          <a:lstStyle/>
          <a:p>
            <a:pPr>
              <a:defRPr/>
            </a:pPr>
            <a:r>
              <a:rPr lang="en-US" smtClean="0"/>
              <a:t>Chapter 1 Introduction</a:t>
            </a:r>
            <a:endParaRPr lang="en-US"/>
          </a:p>
        </p:txBody>
      </p:sp>
    </p:spTree>
  </p:cSld>
  <p:clrMapOvr>
    <a:masterClrMapping/>
  </p:clrMapOvr>
  <p:transition spd="med">
    <p:wipe dir="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bwMode="auto">
          <a:xfrm>
            <a:off x="358776" y="191069"/>
            <a:ext cx="7642224" cy="838200"/>
          </a:xfrm>
          <a:noFill/>
          <a:ln>
            <a:miter lim="800000"/>
            <a:headEnd/>
            <a:tailEnd/>
          </a:ln>
        </p:spPr>
        <p:txBody>
          <a:bodyPr vert="horz" wrap="square" lIns="91440" tIns="45720" rIns="91440" bIns="45720" numCol="1" anchor="t" anchorCtr="0" compatLnSpc="1">
            <a:prstTxWarp prst="textNoShape">
              <a:avLst/>
            </a:prstTxWarp>
          </a:bodyPr>
          <a:lstStyle/>
          <a:p>
            <a:r>
              <a:rPr lang="en-US" altLang="zh-CN" sz="4000" dirty="0" smtClean="0">
                <a:solidFill>
                  <a:schemeClr val="accent2"/>
                </a:solidFill>
                <a:ea typeface="黑体" pitchFamily="49" charset="-122"/>
              </a:rPr>
              <a:t>Chapter 2-</a:t>
            </a:r>
            <a:r>
              <a:rPr lang="en-US" altLang="zh-CN" sz="4000" dirty="0" smtClean="0"/>
              <a:t> Basic Concepts and Development History</a:t>
            </a:r>
            <a:endParaRPr lang="zh-CN" altLang="en-US" sz="4000" dirty="0" smtClean="0">
              <a:solidFill>
                <a:srgbClr val="FF0000"/>
              </a:solidFill>
              <a:ea typeface="黑体" pitchFamily="49" charset="-122"/>
            </a:endParaRPr>
          </a:p>
        </p:txBody>
      </p:sp>
      <p:sp>
        <p:nvSpPr>
          <p:cNvPr id="33795" name="Line 10"/>
          <p:cNvSpPr>
            <a:spLocks noChangeShapeType="1"/>
          </p:cNvSpPr>
          <p:nvPr/>
        </p:nvSpPr>
        <p:spPr bwMode="auto">
          <a:xfrm>
            <a:off x="2133600" y="2498770"/>
            <a:ext cx="5822950" cy="0"/>
          </a:xfrm>
          <a:prstGeom prst="line">
            <a:avLst/>
          </a:prstGeom>
          <a:noFill/>
          <a:ln w="25400">
            <a:solidFill>
              <a:schemeClr val="bg2"/>
            </a:solidFill>
            <a:prstDash val="sysDot"/>
            <a:round/>
            <a:headEnd/>
            <a:tailEnd type="oval" w="med" len="med"/>
          </a:ln>
        </p:spPr>
        <p:txBody>
          <a:bodyPr wrap="none" anchor="ctr"/>
          <a:lstStyle/>
          <a:p>
            <a:endParaRPr lang="zh-CN" altLang="en-US"/>
          </a:p>
        </p:txBody>
      </p:sp>
      <p:sp>
        <p:nvSpPr>
          <p:cNvPr id="33796" name="Text Box 11"/>
          <p:cNvSpPr txBox="1">
            <a:spLocks noChangeArrowheads="1"/>
          </p:cNvSpPr>
          <p:nvPr/>
        </p:nvSpPr>
        <p:spPr bwMode="auto">
          <a:xfrm>
            <a:off x="2362200" y="1965370"/>
            <a:ext cx="5638800" cy="781752"/>
          </a:xfrm>
          <a:prstGeom prst="rect">
            <a:avLst/>
          </a:prstGeom>
          <a:noFill/>
          <a:ln w="9525" algn="ctr">
            <a:noFill/>
            <a:miter lim="800000"/>
            <a:headEnd/>
            <a:tailEnd/>
          </a:ln>
        </p:spPr>
        <p:txBody>
          <a:bodyPr>
            <a:spAutoFit/>
          </a:bodyPr>
          <a:lstStyle/>
          <a:p>
            <a:pPr marL="609600" indent="-609600">
              <a:lnSpc>
                <a:spcPct val="80000"/>
              </a:lnSpc>
              <a:buFont typeface="Wingdings" pitchFamily="2" charset="2"/>
              <a:buNone/>
            </a:pPr>
            <a:r>
              <a:rPr lang="en-US" altLang="zh-CN" sz="2800" dirty="0" smtClean="0">
                <a:solidFill>
                  <a:srgbClr val="FF0000"/>
                </a:solidFill>
              </a:rPr>
              <a:t>The Development of The Internet and the World wide Web</a:t>
            </a:r>
            <a:endParaRPr lang="zh-CN" altLang="en-US" sz="2800" b="1" dirty="0">
              <a:solidFill>
                <a:srgbClr val="FF0000"/>
              </a:solidFill>
              <a:latin typeface="黑体" pitchFamily="49" charset="-122"/>
              <a:ea typeface="黑体" pitchFamily="49" charset="-122"/>
            </a:endParaRPr>
          </a:p>
        </p:txBody>
      </p:sp>
      <p:sp>
        <p:nvSpPr>
          <p:cNvPr id="33797" name="Line 13"/>
          <p:cNvSpPr>
            <a:spLocks noChangeShapeType="1"/>
          </p:cNvSpPr>
          <p:nvPr/>
        </p:nvSpPr>
        <p:spPr bwMode="auto">
          <a:xfrm>
            <a:off x="2133600" y="3601970"/>
            <a:ext cx="5822950" cy="0"/>
          </a:xfrm>
          <a:prstGeom prst="line">
            <a:avLst/>
          </a:prstGeom>
          <a:noFill/>
          <a:ln w="25400">
            <a:solidFill>
              <a:schemeClr val="bg2"/>
            </a:solidFill>
            <a:prstDash val="sysDot"/>
            <a:round/>
            <a:headEnd/>
            <a:tailEnd type="oval" w="med" len="med"/>
          </a:ln>
        </p:spPr>
        <p:txBody>
          <a:bodyPr wrap="none" anchor="ctr"/>
          <a:lstStyle/>
          <a:p>
            <a:endParaRPr lang="zh-CN" altLang="en-US"/>
          </a:p>
        </p:txBody>
      </p:sp>
      <p:sp>
        <p:nvSpPr>
          <p:cNvPr id="33798" name="Text Box 14"/>
          <p:cNvSpPr txBox="1">
            <a:spLocks noChangeArrowheads="1"/>
          </p:cNvSpPr>
          <p:nvPr/>
        </p:nvSpPr>
        <p:spPr bwMode="auto">
          <a:xfrm>
            <a:off x="2362200" y="3068570"/>
            <a:ext cx="3464410" cy="590354"/>
          </a:xfrm>
          <a:prstGeom prst="rect">
            <a:avLst/>
          </a:prstGeom>
          <a:noFill/>
          <a:ln w="9525" algn="ctr">
            <a:noFill/>
            <a:miter lim="800000"/>
            <a:headEnd/>
            <a:tailEnd/>
          </a:ln>
        </p:spPr>
        <p:txBody>
          <a:bodyPr wrap="none">
            <a:spAutoFit/>
          </a:bodyPr>
          <a:lstStyle/>
          <a:p>
            <a:pPr marL="533400" indent="-533400">
              <a:lnSpc>
                <a:spcPct val="130000"/>
              </a:lnSpc>
              <a:spcBef>
                <a:spcPct val="30000"/>
              </a:spcBef>
            </a:pPr>
            <a:r>
              <a:rPr lang="en-US" altLang="zh-CN" sz="2800" dirty="0" smtClean="0"/>
              <a:t>Development history</a:t>
            </a:r>
            <a:endParaRPr lang="zh-CN" altLang="en-US" sz="2800" b="1" dirty="0">
              <a:solidFill>
                <a:srgbClr val="000099"/>
              </a:solidFill>
              <a:latin typeface="黑体" pitchFamily="49" charset="-122"/>
              <a:ea typeface="黑体" pitchFamily="49" charset="-122"/>
            </a:endParaRPr>
          </a:p>
        </p:txBody>
      </p:sp>
      <p:grpSp>
        <p:nvGrpSpPr>
          <p:cNvPr id="2" name="Group 97"/>
          <p:cNvGrpSpPr>
            <a:grpSpLocks/>
          </p:cNvGrpSpPr>
          <p:nvPr/>
        </p:nvGrpSpPr>
        <p:grpSpPr bwMode="auto">
          <a:xfrm>
            <a:off x="1524000" y="2992370"/>
            <a:ext cx="762000" cy="665163"/>
            <a:chOff x="1248" y="1248"/>
            <a:chExt cx="480" cy="419"/>
          </a:xfrm>
        </p:grpSpPr>
        <p:grpSp>
          <p:nvGrpSpPr>
            <p:cNvPr id="3" name="Group 6"/>
            <p:cNvGrpSpPr>
              <a:grpSpLocks/>
            </p:cNvGrpSpPr>
            <p:nvPr/>
          </p:nvGrpSpPr>
          <p:grpSpPr bwMode="auto">
            <a:xfrm>
              <a:off x="1248" y="1248"/>
              <a:ext cx="480" cy="419"/>
              <a:chOff x="3174" y="2656"/>
              <a:chExt cx="1549" cy="1351"/>
            </a:xfrm>
          </p:grpSpPr>
          <p:sp>
            <p:nvSpPr>
              <p:cNvPr id="33840" name="AutoShape 7"/>
              <p:cNvSpPr>
                <a:spLocks noChangeArrowheads="1"/>
              </p:cNvSpPr>
              <p:nvPr/>
            </p:nvSpPr>
            <p:spPr bwMode="gray">
              <a:xfrm>
                <a:off x="3187" y="2679"/>
                <a:ext cx="1536" cy="1328"/>
              </a:xfrm>
              <a:prstGeom prst="hexagon">
                <a:avLst>
                  <a:gd name="adj" fmla="val 28916"/>
                  <a:gd name="vf" fmla="val 115470"/>
                </a:avLst>
              </a:prstGeom>
              <a:gradFill rotWithShape="1">
                <a:gsLst>
                  <a:gs pos="0">
                    <a:srgbClr val="B0DCEA"/>
                  </a:gs>
                  <a:gs pos="100000">
                    <a:srgbClr val="51666C"/>
                  </a:gs>
                </a:gsLst>
                <a:lin ang="5400000" scaled="1"/>
              </a:gradFill>
              <a:ln w="9525">
                <a:noFill/>
                <a:miter lim="800000"/>
                <a:headEnd/>
                <a:tailEnd/>
              </a:ln>
            </p:spPr>
            <p:txBody>
              <a:bodyPr wrap="none" anchor="ctr"/>
              <a:lstStyle/>
              <a:p>
                <a:pPr algn="ctr" eaLnBrk="0" hangingPunct="0"/>
                <a:endParaRPr lang="zh-CN" altLang="zh-CN"/>
              </a:p>
            </p:txBody>
          </p:sp>
          <p:sp>
            <p:nvSpPr>
              <p:cNvPr id="33841" name="AutoShape 8"/>
              <p:cNvSpPr>
                <a:spLocks noChangeArrowheads="1"/>
              </p:cNvSpPr>
              <p:nvPr/>
            </p:nvSpPr>
            <p:spPr bwMode="gray">
              <a:xfrm>
                <a:off x="3174" y="2656"/>
                <a:ext cx="1536" cy="1328"/>
              </a:xfrm>
              <a:prstGeom prst="hexagon">
                <a:avLst>
                  <a:gd name="adj" fmla="val 28916"/>
                  <a:gd name="vf" fmla="val 115470"/>
                </a:avLst>
              </a:prstGeom>
              <a:gradFill rotWithShape="1">
                <a:gsLst>
                  <a:gs pos="0">
                    <a:srgbClr val="B0DCEA"/>
                  </a:gs>
                  <a:gs pos="100000">
                    <a:srgbClr val="51666C"/>
                  </a:gs>
                </a:gsLst>
                <a:lin ang="5400000" scaled="1"/>
              </a:gradFill>
              <a:ln w="9525">
                <a:solidFill>
                  <a:srgbClr val="C0C0C0"/>
                </a:solidFill>
                <a:miter lim="800000"/>
                <a:headEnd/>
                <a:tailEnd/>
              </a:ln>
            </p:spPr>
            <p:txBody>
              <a:bodyPr wrap="none" anchor="ctr"/>
              <a:lstStyle/>
              <a:p>
                <a:pPr algn="ctr" eaLnBrk="0" hangingPunct="0"/>
                <a:endParaRPr lang="zh-CN" altLang="zh-CN"/>
              </a:p>
            </p:txBody>
          </p:sp>
          <p:sp>
            <p:nvSpPr>
              <p:cNvPr id="33842" name="AutoShape 9"/>
              <p:cNvSpPr>
                <a:spLocks noChangeArrowheads="1"/>
              </p:cNvSpPr>
              <p:nvPr/>
            </p:nvSpPr>
            <p:spPr bwMode="gray">
              <a:xfrm>
                <a:off x="3264" y="2736"/>
                <a:ext cx="1350" cy="1168"/>
              </a:xfrm>
              <a:prstGeom prst="hexagon">
                <a:avLst>
                  <a:gd name="adj" fmla="val 28896"/>
                  <a:gd name="vf" fmla="val 115470"/>
                </a:avLst>
              </a:prstGeom>
              <a:gradFill rotWithShape="1">
                <a:gsLst>
                  <a:gs pos="0">
                    <a:srgbClr val="B0DCEA"/>
                  </a:gs>
                  <a:gs pos="100000">
                    <a:srgbClr val="51666C"/>
                  </a:gs>
                </a:gsLst>
                <a:lin ang="5400000" scaled="1"/>
              </a:gradFill>
              <a:ln w="9525">
                <a:solidFill>
                  <a:srgbClr val="FEFEFE"/>
                </a:solidFill>
                <a:miter lim="800000"/>
                <a:headEnd/>
                <a:tailEnd/>
              </a:ln>
            </p:spPr>
            <p:txBody>
              <a:bodyPr wrap="none" anchor="ctr"/>
              <a:lstStyle/>
              <a:p>
                <a:pPr algn="ctr" eaLnBrk="0" hangingPunct="0"/>
                <a:endParaRPr lang="zh-CN" altLang="zh-CN"/>
              </a:p>
            </p:txBody>
          </p:sp>
        </p:grpSp>
        <p:sp>
          <p:nvSpPr>
            <p:cNvPr id="33839" name="Text Box 15"/>
            <p:cNvSpPr txBox="1">
              <a:spLocks noChangeArrowheads="1"/>
            </p:cNvSpPr>
            <p:nvPr/>
          </p:nvSpPr>
          <p:spPr bwMode="gray">
            <a:xfrm>
              <a:off x="1372" y="1310"/>
              <a:ext cx="223" cy="288"/>
            </a:xfrm>
            <a:prstGeom prst="rect">
              <a:avLst/>
            </a:prstGeom>
            <a:gradFill rotWithShape="1">
              <a:gsLst>
                <a:gs pos="0">
                  <a:srgbClr val="B0DCEA"/>
                </a:gs>
                <a:gs pos="100000">
                  <a:srgbClr val="51666C"/>
                </a:gs>
              </a:gsLst>
              <a:lin ang="5400000" scaled="1"/>
            </a:gradFill>
            <a:ln w="9525" algn="ctr">
              <a:noFill/>
              <a:miter lim="800000"/>
              <a:headEnd/>
              <a:tailEnd/>
            </a:ln>
          </p:spPr>
          <p:txBody>
            <a:bodyPr wrap="none">
              <a:spAutoFit/>
            </a:bodyPr>
            <a:lstStyle/>
            <a:p>
              <a:pPr algn="ctr" eaLnBrk="0" hangingPunct="0"/>
              <a:r>
                <a:rPr lang="en-US" altLang="zh-CN" b="1">
                  <a:solidFill>
                    <a:srgbClr val="FFFFFF"/>
                  </a:solidFill>
                </a:rPr>
                <a:t>2</a:t>
              </a:r>
            </a:p>
          </p:txBody>
        </p:sp>
      </p:grpSp>
      <p:sp>
        <p:nvSpPr>
          <p:cNvPr id="33800" name="Line 16"/>
          <p:cNvSpPr>
            <a:spLocks noChangeShapeType="1"/>
          </p:cNvSpPr>
          <p:nvPr/>
        </p:nvSpPr>
        <p:spPr bwMode="auto">
          <a:xfrm flipV="1">
            <a:off x="2133600" y="4476329"/>
            <a:ext cx="5822950" cy="0"/>
          </a:xfrm>
          <a:prstGeom prst="line">
            <a:avLst/>
          </a:prstGeom>
          <a:noFill/>
          <a:ln w="25400">
            <a:solidFill>
              <a:schemeClr val="bg2"/>
            </a:solidFill>
            <a:prstDash val="sysDot"/>
            <a:round/>
            <a:headEnd/>
            <a:tailEnd type="oval" w="med" len="med"/>
          </a:ln>
        </p:spPr>
        <p:txBody>
          <a:bodyPr wrap="none" anchor="ctr"/>
          <a:lstStyle/>
          <a:p>
            <a:endParaRPr lang="zh-CN" altLang="en-US"/>
          </a:p>
        </p:txBody>
      </p:sp>
      <p:sp>
        <p:nvSpPr>
          <p:cNvPr id="33801" name="Text Box 17"/>
          <p:cNvSpPr txBox="1">
            <a:spLocks noChangeArrowheads="1"/>
          </p:cNvSpPr>
          <p:nvPr/>
        </p:nvSpPr>
        <p:spPr bwMode="auto">
          <a:xfrm>
            <a:off x="2355850" y="3942929"/>
            <a:ext cx="5128327" cy="652486"/>
          </a:xfrm>
          <a:prstGeom prst="rect">
            <a:avLst/>
          </a:prstGeom>
          <a:noFill/>
          <a:ln w="9525" algn="ctr">
            <a:noFill/>
            <a:miter lim="800000"/>
            <a:headEnd/>
            <a:tailEnd/>
          </a:ln>
        </p:spPr>
        <p:txBody>
          <a:bodyPr wrap="none">
            <a:spAutoFit/>
          </a:bodyPr>
          <a:lstStyle/>
          <a:p>
            <a:pPr marL="533400" indent="-533400">
              <a:lnSpc>
                <a:spcPct val="130000"/>
              </a:lnSpc>
              <a:spcBef>
                <a:spcPct val="30000"/>
              </a:spcBef>
            </a:pPr>
            <a:r>
              <a:rPr lang="en-US" altLang="zh-CN" sz="2800" dirty="0" smtClean="0"/>
              <a:t>Definition and running principle</a:t>
            </a:r>
            <a:endParaRPr lang="zh-CN" altLang="en-US" sz="2800" b="1" dirty="0">
              <a:solidFill>
                <a:srgbClr val="000099"/>
              </a:solidFill>
              <a:latin typeface="黑体" pitchFamily="49" charset="-122"/>
              <a:ea typeface="黑体" pitchFamily="49" charset="-122"/>
            </a:endParaRPr>
          </a:p>
        </p:txBody>
      </p:sp>
      <p:sp>
        <p:nvSpPr>
          <p:cNvPr id="33802" name="Text Box 18"/>
          <p:cNvSpPr txBox="1">
            <a:spLocks noChangeArrowheads="1"/>
          </p:cNvSpPr>
          <p:nvPr/>
        </p:nvSpPr>
        <p:spPr bwMode="gray">
          <a:xfrm>
            <a:off x="1720850" y="3965154"/>
            <a:ext cx="354013" cy="457200"/>
          </a:xfrm>
          <a:prstGeom prst="rect">
            <a:avLst/>
          </a:prstGeom>
          <a:noFill/>
          <a:ln w="9525" algn="ctr">
            <a:noFill/>
            <a:miter lim="800000"/>
            <a:headEnd/>
            <a:tailEnd/>
          </a:ln>
        </p:spPr>
        <p:txBody>
          <a:bodyPr wrap="none">
            <a:spAutoFit/>
          </a:bodyPr>
          <a:lstStyle/>
          <a:p>
            <a:pPr algn="ctr" eaLnBrk="0" hangingPunct="0"/>
            <a:r>
              <a:rPr lang="en-US" altLang="zh-CN" b="1">
                <a:solidFill>
                  <a:srgbClr val="FFFFFF"/>
                </a:solidFill>
              </a:rPr>
              <a:t>3</a:t>
            </a:r>
          </a:p>
        </p:txBody>
      </p:sp>
      <p:sp>
        <p:nvSpPr>
          <p:cNvPr id="33803" name="Text Box 28"/>
          <p:cNvSpPr txBox="1">
            <a:spLocks noChangeArrowheads="1"/>
          </p:cNvSpPr>
          <p:nvPr/>
        </p:nvSpPr>
        <p:spPr bwMode="gray">
          <a:xfrm>
            <a:off x="1720850" y="3965154"/>
            <a:ext cx="354013" cy="457200"/>
          </a:xfrm>
          <a:prstGeom prst="rect">
            <a:avLst/>
          </a:prstGeom>
          <a:noFill/>
          <a:ln w="9525" algn="ctr">
            <a:noFill/>
            <a:miter lim="800000"/>
            <a:headEnd/>
            <a:tailEnd/>
          </a:ln>
        </p:spPr>
        <p:txBody>
          <a:bodyPr wrap="none">
            <a:spAutoFit/>
          </a:bodyPr>
          <a:lstStyle/>
          <a:p>
            <a:pPr algn="ctr" eaLnBrk="0" hangingPunct="0"/>
            <a:r>
              <a:rPr lang="en-US" altLang="zh-CN" b="1">
                <a:solidFill>
                  <a:srgbClr val="FFFFFF"/>
                </a:solidFill>
              </a:rPr>
              <a:t>3</a:t>
            </a:r>
          </a:p>
        </p:txBody>
      </p:sp>
      <p:grpSp>
        <p:nvGrpSpPr>
          <p:cNvPr id="4" name="Group 79"/>
          <p:cNvGrpSpPr>
            <a:grpSpLocks/>
          </p:cNvGrpSpPr>
          <p:nvPr/>
        </p:nvGrpSpPr>
        <p:grpSpPr bwMode="auto">
          <a:xfrm>
            <a:off x="1524000" y="3884192"/>
            <a:ext cx="762000" cy="665162"/>
            <a:chOff x="1248" y="768"/>
            <a:chExt cx="480" cy="419"/>
          </a:xfrm>
        </p:grpSpPr>
        <p:grpSp>
          <p:nvGrpSpPr>
            <p:cNvPr id="5" name="Group 2"/>
            <p:cNvGrpSpPr>
              <a:grpSpLocks/>
            </p:cNvGrpSpPr>
            <p:nvPr/>
          </p:nvGrpSpPr>
          <p:grpSpPr bwMode="auto">
            <a:xfrm>
              <a:off x="1248" y="768"/>
              <a:ext cx="480" cy="419"/>
              <a:chOff x="1110" y="2656"/>
              <a:chExt cx="1549" cy="1351"/>
            </a:xfrm>
          </p:grpSpPr>
          <p:sp>
            <p:nvSpPr>
              <p:cNvPr id="33835" name="AutoShape 3"/>
              <p:cNvSpPr>
                <a:spLocks noChangeArrowheads="1"/>
              </p:cNvSpPr>
              <p:nvPr/>
            </p:nvSpPr>
            <p:spPr bwMode="gray">
              <a:xfrm>
                <a:off x="1123" y="2679"/>
                <a:ext cx="1536" cy="1328"/>
              </a:xfrm>
              <a:prstGeom prst="hexagon">
                <a:avLst>
                  <a:gd name="adj" fmla="val 28916"/>
                  <a:gd name="vf" fmla="val 115470"/>
                </a:avLst>
              </a:prstGeom>
              <a:gradFill rotWithShape="1">
                <a:gsLst>
                  <a:gs pos="0">
                    <a:srgbClr val="9FFBAA"/>
                  </a:gs>
                  <a:gs pos="100000">
                    <a:srgbClr val="4A744F"/>
                  </a:gs>
                </a:gsLst>
                <a:lin ang="5400000" scaled="1"/>
              </a:gradFill>
              <a:ln w="9525">
                <a:noFill/>
                <a:miter lim="800000"/>
                <a:headEnd/>
                <a:tailEnd/>
              </a:ln>
            </p:spPr>
            <p:txBody>
              <a:bodyPr wrap="none" anchor="ctr"/>
              <a:lstStyle/>
              <a:p>
                <a:pPr algn="ctr" eaLnBrk="0" hangingPunct="0"/>
                <a:endParaRPr lang="zh-CN" altLang="zh-CN"/>
              </a:p>
            </p:txBody>
          </p:sp>
          <p:sp>
            <p:nvSpPr>
              <p:cNvPr id="33836" name="AutoShape 4"/>
              <p:cNvSpPr>
                <a:spLocks noChangeArrowheads="1"/>
              </p:cNvSpPr>
              <p:nvPr/>
            </p:nvSpPr>
            <p:spPr bwMode="gray">
              <a:xfrm>
                <a:off x="1110" y="2656"/>
                <a:ext cx="1536" cy="1328"/>
              </a:xfrm>
              <a:prstGeom prst="hexagon">
                <a:avLst>
                  <a:gd name="adj" fmla="val 28916"/>
                  <a:gd name="vf" fmla="val 115470"/>
                </a:avLst>
              </a:prstGeom>
              <a:gradFill rotWithShape="1">
                <a:gsLst>
                  <a:gs pos="0">
                    <a:srgbClr val="9FFBAA"/>
                  </a:gs>
                  <a:gs pos="100000">
                    <a:srgbClr val="4A744F"/>
                  </a:gs>
                </a:gsLst>
                <a:lin ang="5400000" scaled="1"/>
              </a:gradFill>
              <a:ln w="9525">
                <a:solidFill>
                  <a:srgbClr val="C0C0C0"/>
                </a:solidFill>
                <a:miter lim="800000"/>
                <a:headEnd/>
                <a:tailEnd/>
              </a:ln>
            </p:spPr>
            <p:txBody>
              <a:bodyPr wrap="none" anchor="ctr"/>
              <a:lstStyle/>
              <a:p>
                <a:pPr algn="ctr" eaLnBrk="0" hangingPunct="0"/>
                <a:endParaRPr lang="zh-CN" altLang="zh-CN"/>
              </a:p>
            </p:txBody>
          </p:sp>
          <p:sp>
            <p:nvSpPr>
              <p:cNvPr id="33837" name="AutoShape 5"/>
              <p:cNvSpPr>
                <a:spLocks noChangeArrowheads="1"/>
              </p:cNvSpPr>
              <p:nvPr/>
            </p:nvSpPr>
            <p:spPr bwMode="gray">
              <a:xfrm>
                <a:off x="1200" y="2736"/>
                <a:ext cx="1350" cy="1168"/>
              </a:xfrm>
              <a:prstGeom prst="hexagon">
                <a:avLst>
                  <a:gd name="adj" fmla="val 28896"/>
                  <a:gd name="vf" fmla="val 115470"/>
                </a:avLst>
              </a:prstGeom>
              <a:gradFill rotWithShape="1">
                <a:gsLst>
                  <a:gs pos="0">
                    <a:srgbClr val="9FFBAA"/>
                  </a:gs>
                  <a:gs pos="100000">
                    <a:srgbClr val="4A744F"/>
                  </a:gs>
                </a:gsLst>
                <a:lin ang="5400000" scaled="1"/>
              </a:gradFill>
              <a:ln w="9525">
                <a:solidFill>
                  <a:srgbClr val="FEFEFE"/>
                </a:solidFill>
                <a:miter lim="800000"/>
                <a:headEnd/>
                <a:tailEnd/>
              </a:ln>
            </p:spPr>
            <p:txBody>
              <a:bodyPr wrap="none" anchor="ctr"/>
              <a:lstStyle/>
              <a:p>
                <a:pPr algn="ctr" eaLnBrk="0" hangingPunct="0"/>
                <a:endParaRPr lang="zh-CN" altLang="zh-CN"/>
              </a:p>
            </p:txBody>
          </p:sp>
        </p:grpSp>
        <p:sp>
          <p:nvSpPr>
            <p:cNvPr id="33834" name="Text Box 12"/>
            <p:cNvSpPr txBox="1">
              <a:spLocks noChangeArrowheads="1"/>
            </p:cNvSpPr>
            <p:nvPr/>
          </p:nvSpPr>
          <p:spPr bwMode="gray">
            <a:xfrm>
              <a:off x="1372" y="830"/>
              <a:ext cx="223" cy="288"/>
            </a:xfrm>
            <a:prstGeom prst="rect">
              <a:avLst/>
            </a:prstGeom>
            <a:noFill/>
            <a:ln w="9525" algn="ctr">
              <a:noFill/>
              <a:miter lim="800000"/>
              <a:headEnd/>
              <a:tailEnd/>
            </a:ln>
          </p:spPr>
          <p:txBody>
            <a:bodyPr wrap="none">
              <a:spAutoFit/>
            </a:bodyPr>
            <a:lstStyle/>
            <a:p>
              <a:pPr algn="ctr" eaLnBrk="0" hangingPunct="0"/>
              <a:r>
                <a:rPr lang="en-US" altLang="zh-CN" b="1">
                  <a:solidFill>
                    <a:srgbClr val="FFFFFF"/>
                  </a:solidFill>
                </a:rPr>
                <a:t>3</a:t>
              </a:r>
            </a:p>
          </p:txBody>
        </p:sp>
      </p:grpSp>
      <p:grpSp>
        <p:nvGrpSpPr>
          <p:cNvPr id="8" name="Group 104"/>
          <p:cNvGrpSpPr>
            <a:grpSpLocks/>
          </p:cNvGrpSpPr>
          <p:nvPr/>
        </p:nvGrpSpPr>
        <p:grpSpPr bwMode="auto">
          <a:xfrm>
            <a:off x="1524000" y="1909808"/>
            <a:ext cx="762000" cy="665162"/>
            <a:chOff x="1248" y="768"/>
            <a:chExt cx="480" cy="419"/>
          </a:xfrm>
        </p:grpSpPr>
        <p:grpSp>
          <p:nvGrpSpPr>
            <p:cNvPr id="9" name="Group 2"/>
            <p:cNvGrpSpPr>
              <a:grpSpLocks/>
            </p:cNvGrpSpPr>
            <p:nvPr/>
          </p:nvGrpSpPr>
          <p:grpSpPr bwMode="auto">
            <a:xfrm>
              <a:off x="1248" y="768"/>
              <a:ext cx="480" cy="419"/>
              <a:chOff x="1110" y="2656"/>
              <a:chExt cx="1549" cy="1351"/>
            </a:xfrm>
          </p:grpSpPr>
          <p:sp>
            <p:nvSpPr>
              <p:cNvPr id="33825" name="AutoShape 3"/>
              <p:cNvSpPr>
                <a:spLocks noChangeArrowheads="1"/>
              </p:cNvSpPr>
              <p:nvPr/>
            </p:nvSpPr>
            <p:spPr bwMode="gray">
              <a:xfrm>
                <a:off x="1123" y="2679"/>
                <a:ext cx="1536" cy="1328"/>
              </a:xfrm>
              <a:prstGeom prst="hexagon">
                <a:avLst>
                  <a:gd name="adj" fmla="val 28916"/>
                  <a:gd name="vf" fmla="val 115470"/>
                </a:avLst>
              </a:prstGeom>
              <a:gradFill rotWithShape="1">
                <a:gsLst>
                  <a:gs pos="0">
                    <a:srgbClr val="9FFBAA"/>
                  </a:gs>
                  <a:gs pos="100000">
                    <a:srgbClr val="4A744F"/>
                  </a:gs>
                </a:gsLst>
                <a:lin ang="5400000" scaled="1"/>
              </a:gradFill>
              <a:ln w="9525">
                <a:noFill/>
                <a:miter lim="800000"/>
                <a:headEnd/>
                <a:tailEnd/>
              </a:ln>
            </p:spPr>
            <p:txBody>
              <a:bodyPr wrap="none" anchor="ctr"/>
              <a:lstStyle/>
              <a:p>
                <a:pPr algn="ctr" eaLnBrk="0" hangingPunct="0"/>
                <a:endParaRPr lang="zh-CN" altLang="zh-CN"/>
              </a:p>
            </p:txBody>
          </p:sp>
          <p:sp>
            <p:nvSpPr>
              <p:cNvPr id="33826" name="AutoShape 4"/>
              <p:cNvSpPr>
                <a:spLocks noChangeArrowheads="1"/>
              </p:cNvSpPr>
              <p:nvPr/>
            </p:nvSpPr>
            <p:spPr bwMode="gray">
              <a:xfrm>
                <a:off x="1110" y="2656"/>
                <a:ext cx="1536" cy="1328"/>
              </a:xfrm>
              <a:prstGeom prst="hexagon">
                <a:avLst>
                  <a:gd name="adj" fmla="val 28916"/>
                  <a:gd name="vf" fmla="val 115470"/>
                </a:avLst>
              </a:prstGeom>
              <a:gradFill rotWithShape="1">
                <a:gsLst>
                  <a:gs pos="0">
                    <a:srgbClr val="9FFBAA"/>
                  </a:gs>
                  <a:gs pos="100000">
                    <a:srgbClr val="4A744F"/>
                  </a:gs>
                </a:gsLst>
                <a:lin ang="5400000" scaled="1"/>
              </a:gradFill>
              <a:ln w="9525">
                <a:solidFill>
                  <a:srgbClr val="C0C0C0"/>
                </a:solidFill>
                <a:miter lim="800000"/>
                <a:headEnd/>
                <a:tailEnd/>
              </a:ln>
            </p:spPr>
            <p:txBody>
              <a:bodyPr wrap="none" anchor="ctr"/>
              <a:lstStyle/>
              <a:p>
                <a:pPr algn="ctr" eaLnBrk="0" hangingPunct="0"/>
                <a:endParaRPr lang="zh-CN" altLang="zh-CN"/>
              </a:p>
            </p:txBody>
          </p:sp>
          <p:sp>
            <p:nvSpPr>
              <p:cNvPr id="33827" name="AutoShape 5"/>
              <p:cNvSpPr>
                <a:spLocks noChangeArrowheads="1"/>
              </p:cNvSpPr>
              <p:nvPr/>
            </p:nvSpPr>
            <p:spPr bwMode="gray">
              <a:xfrm>
                <a:off x="1200" y="2736"/>
                <a:ext cx="1350" cy="1168"/>
              </a:xfrm>
              <a:prstGeom prst="hexagon">
                <a:avLst>
                  <a:gd name="adj" fmla="val 28896"/>
                  <a:gd name="vf" fmla="val 115470"/>
                </a:avLst>
              </a:prstGeom>
              <a:gradFill rotWithShape="1">
                <a:gsLst>
                  <a:gs pos="0">
                    <a:srgbClr val="9FFBAA"/>
                  </a:gs>
                  <a:gs pos="100000">
                    <a:srgbClr val="4A744F"/>
                  </a:gs>
                </a:gsLst>
                <a:lin ang="5400000" scaled="1"/>
              </a:gradFill>
              <a:ln w="9525">
                <a:solidFill>
                  <a:srgbClr val="FEFEFE"/>
                </a:solidFill>
                <a:miter lim="800000"/>
                <a:headEnd/>
                <a:tailEnd/>
              </a:ln>
            </p:spPr>
            <p:txBody>
              <a:bodyPr wrap="none" anchor="ctr"/>
              <a:lstStyle/>
              <a:p>
                <a:pPr algn="ctr" eaLnBrk="0" hangingPunct="0"/>
                <a:endParaRPr lang="zh-CN" altLang="zh-CN"/>
              </a:p>
            </p:txBody>
          </p:sp>
        </p:grpSp>
        <p:sp>
          <p:nvSpPr>
            <p:cNvPr id="33824" name="Text Box 12"/>
            <p:cNvSpPr txBox="1">
              <a:spLocks noChangeArrowheads="1"/>
            </p:cNvSpPr>
            <p:nvPr/>
          </p:nvSpPr>
          <p:spPr bwMode="gray">
            <a:xfrm>
              <a:off x="1372" y="830"/>
              <a:ext cx="223" cy="288"/>
            </a:xfrm>
            <a:prstGeom prst="rect">
              <a:avLst/>
            </a:prstGeom>
            <a:noFill/>
            <a:ln w="9525" algn="ctr">
              <a:noFill/>
              <a:miter lim="800000"/>
              <a:headEnd/>
              <a:tailEnd/>
            </a:ln>
          </p:spPr>
          <p:txBody>
            <a:bodyPr wrap="none">
              <a:spAutoFit/>
            </a:bodyPr>
            <a:lstStyle/>
            <a:p>
              <a:pPr algn="ctr" eaLnBrk="0" hangingPunct="0"/>
              <a:r>
                <a:rPr lang="en-US" altLang="zh-CN" b="1">
                  <a:solidFill>
                    <a:srgbClr val="FFFFFF"/>
                  </a:solidFill>
                </a:rPr>
                <a:t>1</a:t>
              </a:r>
            </a:p>
          </p:txBody>
        </p:sp>
      </p:grpSp>
      <p:sp>
        <p:nvSpPr>
          <p:cNvPr id="33816" name="日期占位符 5"/>
          <p:cNvSpPr>
            <a:spLocks noGrp="1"/>
          </p:cNvSpPr>
          <p:nvPr>
            <p:ph type="dt" sz="quarter" idx="10"/>
          </p:nvPr>
        </p:nvSpPr>
        <p:spPr>
          <a:noFill/>
        </p:spPr>
        <p:txBody>
          <a:bodyPr/>
          <a:lstStyle/>
          <a:p>
            <a:fld id="{A498EE81-2D23-46D3-B3C5-EA6A531004E6}" type="datetime1">
              <a:rPr lang="zh-CN" altLang="en-US" smtClean="0"/>
              <a:pPr/>
              <a:t>2022/3/14 Monday</a:t>
            </a:fld>
            <a:endParaRPr lang="en-US" altLang="zh-CN" smtClean="0"/>
          </a:p>
        </p:txBody>
      </p:sp>
      <p:sp>
        <p:nvSpPr>
          <p:cNvPr id="33817" name="灯片编号占位符 6"/>
          <p:cNvSpPr>
            <a:spLocks noGrp="1"/>
          </p:cNvSpPr>
          <p:nvPr>
            <p:ph type="sldNum" sz="quarter" idx="12"/>
          </p:nvPr>
        </p:nvSpPr>
        <p:spPr>
          <a:noFill/>
        </p:spPr>
        <p:txBody>
          <a:bodyPr/>
          <a:lstStyle/>
          <a:p>
            <a:fld id="{F004AE52-BD37-4D92-A5E8-85C43821A118}" type="slidenum">
              <a:rPr lang="en-US" altLang="zh-CN" smtClean="0"/>
              <a:pPr/>
              <a:t>20</a:t>
            </a:fld>
            <a:endParaRPr lang="en-US" altLang="zh-CN" smtClean="0"/>
          </a:p>
        </p:txBody>
      </p:sp>
    </p:spTree>
  </p:cSld>
  <p:clrMapOvr>
    <a:masterClrMapping/>
  </p:clrMapOvr>
  <p:transition spd="med">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5"/>
          <p:cNvSpPr txBox="1">
            <a:spLocks noChangeArrowheads="1"/>
          </p:cNvSpPr>
          <p:nvPr/>
        </p:nvSpPr>
        <p:spPr bwMode="auto">
          <a:xfrm>
            <a:off x="468313" y="1611929"/>
            <a:ext cx="8305800" cy="951030"/>
          </a:xfrm>
          <a:prstGeom prst="rect">
            <a:avLst/>
          </a:prstGeom>
          <a:noFill/>
          <a:ln w="9525">
            <a:noFill/>
            <a:miter lim="800000"/>
            <a:headEnd/>
            <a:tailEnd/>
          </a:ln>
        </p:spPr>
        <p:txBody>
          <a:bodyPr>
            <a:spAutoFit/>
          </a:bodyPr>
          <a:lstStyle/>
          <a:p>
            <a:pPr algn="just">
              <a:lnSpc>
                <a:spcPct val="130000"/>
              </a:lnSpc>
              <a:spcBef>
                <a:spcPct val="50000"/>
              </a:spcBef>
            </a:pPr>
            <a:r>
              <a:rPr lang="zh-CN" altLang="en-US" dirty="0"/>
              <a:t>互联网是基础设施</a:t>
            </a:r>
            <a:r>
              <a:rPr lang="en-US" altLang="zh-CN" dirty="0">
                <a:solidFill>
                  <a:srgbClr val="FF0000"/>
                </a:solidFill>
              </a:rPr>
              <a:t>infrastructure</a:t>
            </a:r>
            <a:r>
              <a:rPr lang="en-US" altLang="zh-CN" dirty="0"/>
              <a:t> </a:t>
            </a:r>
            <a:r>
              <a:rPr lang="zh-CN" altLang="en-US" dirty="0"/>
              <a:t>；</a:t>
            </a:r>
            <a:endParaRPr lang="en-US" altLang="zh-CN" dirty="0"/>
          </a:p>
          <a:p>
            <a:pPr algn="just">
              <a:lnSpc>
                <a:spcPct val="130000"/>
              </a:lnSpc>
              <a:spcBef>
                <a:spcPct val="50000"/>
              </a:spcBef>
            </a:pPr>
            <a:r>
              <a:rPr lang="zh-CN" altLang="en-US" dirty="0"/>
              <a:t>万维网是上层建筑</a:t>
            </a:r>
            <a:r>
              <a:rPr lang="en-US" altLang="zh-CN" dirty="0">
                <a:solidFill>
                  <a:srgbClr val="FF0000"/>
                </a:solidFill>
              </a:rPr>
              <a:t>superstructure </a:t>
            </a:r>
            <a:r>
              <a:rPr lang="zh-CN" altLang="en-US" dirty="0"/>
              <a:t>；</a:t>
            </a:r>
          </a:p>
        </p:txBody>
      </p:sp>
      <p:pic>
        <p:nvPicPr>
          <p:cNvPr id="35843" name="Picture 4"/>
          <p:cNvPicPr>
            <a:picLocks noChangeAspect="1" noChangeArrowheads="1"/>
          </p:cNvPicPr>
          <p:nvPr/>
        </p:nvPicPr>
        <p:blipFill>
          <a:blip r:embed="rId2"/>
          <a:srcRect/>
          <a:stretch>
            <a:fillRect/>
          </a:stretch>
        </p:blipFill>
        <p:spPr bwMode="auto">
          <a:xfrm>
            <a:off x="2743294" y="2541711"/>
            <a:ext cx="5527249" cy="3575559"/>
          </a:xfrm>
          <a:prstGeom prst="rect">
            <a:avLst/>
          </a:prstGeom>
          <a:noFill/>
          <a:ln w="9525">
            <a:noFill/>
            <a:miter lim="800000"/>
            <a:headEnd/>
            <a:tailEnd/>
          </a:ln>
        </p:spPr>
      </p:pic>
      <p:sp>
        <p:nvSpPr>
          <p:cNvPr id="4" name="Text Box 5"/>
          <p:cNvSpPr txBox="1">
            <a:spLocks noChangeArrowheads="1"/>
          </p:cNvSpPr>
          <p:nvPr/>
        </p:nvSpPr>
        <p:spPr bwMode="auto">
          <a:xfrm>
            <a:off x="468313" y="635649"/>
            <a:ext cx="7092547" cy="594202"/>
          </a:xfrm>
          <a:prstGeom prst="rect">
            <a:avLst/>
          </a:prstGeom>
          <a:noFill/>
          <a:ln w="9525">
            <a:noFill/>
            <a:miter lim="800000"/>
            <a:headEnd/>
            <a:tailEnd/>
          </a:ln>
        </p:spPr>
        <p:txBody>
          <a:bodyPr wrap="square">
            <a:spAutoFit/>
          </a:bodyPr>
          <a:lstStyle/>
          <a:p>
            <a:pPr algn="just">
              <a:lnSpc>
                <a:spcPct val="130000"/>
              </a:lnSpc>
              <a:spcBef>
                <a:spcPct val="50000"/>
              </a:spcBef>
            </a:pPr>
            <a:r>
              <a:rPr lang="en-US" altLang="zh-CN" sz="2800" dirty="0" smtClean="0"/>
              <a:t>Relation between internet and WWW</a:t>
            </a:r>
            <a:endParaRPr lang="en-US" altLang="zh-CN" sz="2800" dirty="0"/>
          </a:p>
        </p:txBody>
      </p:sp>
    </p:spTree>
  </p:cSld>
  <p:clrMapOvr>
    <a:masterClrMapping/>
  </p:clrMapOvr>
  <p:transition spd="med">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bwMode="auto">
          <a:xfrm>
            <a:off x="358776" y="191069"/>
            <a:ext cx="7642224" cy="838200"/>
          </a:xfrm>
          <a:noFill/>
          <a:ln>
            <a:miter lim="800000"/>
            <a:headEnd/>
            <a:tailEnd/>
          </a:ln>
        </p:spPr>
        <p:txBody>
          <a:bodyPr vert="horz" wrap="square" lIns="91440" tIns="45720" rIns="91440" bIns="45720" numCol="1" anchor="t" anchorCtr="0" compatLnSpc="1">
            <a:prstTxWarp prst="textNoShape">
              <a:avLst/>
            </a:prstTxWarp>
          </a:bodyPr>
          <a:lstStyle/>
          <a:p>
            <a:r>
              <a:rPr lang="en-US" altLang="zh-CN" sz="4000" dirty="0" smtClean="0">
                <a:solidFill>
                  <a:schemeClr val="accent2"/>
                </a:solidFill>
                <a:ea typeface="黑体" pitchFamily="49" charset="-122"/>
              </a:rPr>
              <a:t>Chapter 2-</a:t>
            </a:r>
            <a:r>
              <a:rPr lang="en-US" altLang="zh-CN" sz="4000" dirty="0" smtClean="0"/>
              <a:t> Basic Concepts and Development History</a:t>
            </a:r>
            <a:endParaRPr lang="zh-CN" altLang="en-US" sz="4000" dirty="0" smtClean="0">
              <a:solidFill>
                <a:srgbClr val="FF0000"/>
              </a:solidFill>
              <a:ea typeface="黑体" pitchFamily="49" charset="-122"/>
            </a:endParaRPr>
          </a:p>
        </p:txBody>
      </p:sp>
      <p:sp>
        <p:nvSpPr>
          <p:cNvPr id="33795" name="Line 10"/>
          <p:cNvSpPr>
            <a:spLocks noChangeShapeType="1"/>
          </p:cNvSpPr>
          <p:nvPr/>
        </p:nvSpPr>
        <p:spPr bwMode="auto">
          <a:xfrm>
            <a:off x="2133600" y="2498770"/>
            <a:ext cx="5822950" cy="0"/>
          </a:xfrm>
          <a:prstGeom prst="line">
            <a:avLst/>
          </a:prstGeom>
          <a:noFill/>
          <a:ln w="25400">
            <a:solidFill>
              <a:schemeClr val="bg2"/>
            </a:solidFill>
            <a:prstDash val="sysDot"/>
            <a:round/>
            <a:headEnd/>
            <a:tailEnd type="oval" w="med" len="med"/>
          </a:ln>
        </p:spPr>
        <p:txBody>
          <a:bodyPr wrap="none" anchor="ctr"/>
          <a:lstStyle/>
          <a:p>
            <a:endParaRPr lang="zh-CN" altLang="en-US"/>
          </a:p>
        </p:txBody>
      </p:sp>
      <p:sp>
        <p:nvSpPr>
          <p:cNvPr id="33796" name="Text Box 11"/>
          <p:cNvSpPr txBox="1">
            <a:spLocks noChangeArrowheads="1"/>
          </p:cNvSpPr>
          <p:nvPr/>
        </p:nvSpPr>
        <p:spPr bwMode="auto">
          <a:xfrm>
            <a:off x="2362200" y="1965370"/>
            <a:ext cx="5638800" cy="781752"/>
          </a:xfrm>
          <a:prstGeom prst="rect">
            <a:avLst/>
          </a:prstGeom>
          <a:noFill/>
          <a:ln w="9525" algn="ctr">
            <a:noFill/>
            <a:miter lim="800000"/>
            <a:headEnd/>
            <a:tailEnd/>
          </a:ln>
        </p:spPr>
        <p:txBody>
          <a:bodyPr>
            <a:spAutoFit/>
          </a:bodyPr>
          <a:lstStyle/>
          <a:p>
            <a:pPr marL="609600" indent="-609600">
              <a:lnSpc>
                <a:spcPct val="80000"/>
              </a:lnSpc>
              <a:buFont typeface="Wingdings" pitchFamily="2" charset="2"/>
              <a:buNone/>
            </a:pPr>
            <a:r>
              <a:rPr lang="en-US" altLang="zh-CN" sz="2800" dirty="0" smtClean="0">
                <a:solidFill>
                  <a:srgbClr val="46424D"/>
                </a:solidFill>
              </a:rPr>
              <a:t>The Development of The Internet and the World wide Web</a:t>
            </a:r>
            <a:endParaRPr lang="zh-CN" altLang="en-US" sz="2800" b="1" dirty="0">
              <a:solidFill>
                <a:srgbClr val="46424D"/>
              </a:solidFill>
              <a:latin typeface="黑体" pitchFamily="49" charset="-122"/>
              <a:ea typeface="黑体" pitchFamily="49" charset="-122"/>
            </a:endParaRPr>
          </a:p>
        </p:txBody>
      </p:sp>
      <p:sp>
        <p:nvSpPr>
          <p:cNvPr id="33797" name="Line 13"/>
          <p:cNvSpPr>
            <a:spLocks noChangeShapeType="1"/>
          </p:cNvSpPr>
          <p:nvPr/>
        </p:nvSpPr>
        <p:spPr bwMode="auto">
          <a:xfrm>
            <a:off x="2133600" y="3601970"/>
            <a:ext cx="5822950" cy="0"/>
          </a:xfrm>
          <a:prstGeom prst="line">
            <a:avLst/>
          </a:prstGeom>
          <a:noFill/>
          <a:ln w="25400">
            <a:solidFill>
              <a:schemeClr val="bg2"/>
            </a:solidFill>
            <a:prstDash val="sysDot"/>
            <a:round/>
            <a:headEnd/>
            <a:tailEnd type="oval" w="med" len="med"/>
          </a:ln>
        </p:spPr>
        <p:txBody>
          <a:bodyPr wrap="none" anchor="ctr"/>
          <a:lstStyle/>
          <a:p>
            <a:endParaRPr lang="zh-CN" altLang="en-US"/>
          </a:p>
        </p:txBody>
      </p:sp>
      <p:sp>
        <p:nvSpPr>
          <p:cNvPr id="33798" name="Text Box 14"/>
          <p:cNvSpPr txBox="1">
            <a:spLocks noChangeArrowheads="1"/>
          </p:cNvSpPr>
          <p:nvPr/>
        </p:nvSpPr>
        <p:spPr bwMode="auto">
          <a:xfrm>
            <a:off x="2362200" y="3068570"/>
            <a:ext cx="3464410" cy="590354"/>
          </a:xfrm>
          <a:prstGeom prst="rect">
            <a:avLst/>
          </a:prstGeom>
          <a:noFill/>
          <a:ln w="9525" algn="ctr">
            <a:noFill/>
            <a:miter lim="800000"/>
            <a:headEnd/>
            <a:tailEnd/>
          </a:ln>
        </p:spPr>
        <p:txBody>
          <a:bodyPr wrap="none">
            <a:spAutoFit/>
          </a:bodyPr>
          <a:lstStyle/>
          <a:p>
            <a:pPr marL="533400" indent="-533400">
              <a:lnSpc>
                <a:spcPct val="130000"/>
              </a:lnSpc>
              <a:spcBef>
                <a:spcPct val="30000"/>
              </a:spcBef>
            </a:pPr>
            <a:r>
              <a:rPr lang="en-US" altLang="zh-CN" sz="2800" dirty="0" smtClean="0">
                <a:solidFill>
                  <a:srgbClr val="FF0000"/>
                </a:solidFill>
              </a:rPr>
              <a:t>Development history</a:t>
            </a:r>
            <a:endParaRPr lang="zh-CN" altLang="en-US" sz="2800" b="1" dirty="0">
              <a:solidFill>
                <a:srgbClr val="FF0000"/>
              </a:solidFill>
              <a:latin typeface="黑体" pitchFamily="49" charset="-122"/>
              <a:ea typeface="黑体" pitchFamily="49" charset="-122"/>
            </a:endParaRPr>
          </a:p>
        </p:txBody>
      </p:sp>
      <p:grpSp>
        <p:nvGrpSpPr>
          <p:cNvPr id="2" name="Group 97"/>
          <p:cNvGrpSpPr>
            <a:grpSpLocks/>
          </p:cNvGrpSpPr>
          <p:nvPr/>
        </p:nvGrpSpPr>
        <p:grpSpPr bwMode="auto">
          <a:xfrm>
            <a:off x="1524000" y="2992370"/>
            <a:ext cx="762000" cy="665163"/>
            <a:chOff x="1248" y="1248"/>
            <a:chExt cx="480" cy="419"/>
          </a:xfrm>
        </p:grpSpPr>
        <p:grpSp>
          <p:nvGrpSpPr>
            <p:cNvPr id="3" name="Group 6"/>
            <p:cNvGrpSpPr>
              <a:grpSpLocks/>
            </p:cNvGrpSpPr>
            <p:nvPr/>
          </p:nvGrpSpPr>
          <p:grpSpPr bwMode="auto">
            <a:xfrm>
              <a:off x="1248" y="1248"/>
              <a:ext cx="480" cy="419"/>
              <a:chOff x="3174" y="2656"/>
              <a:chExt cx="1549" cy="1351"/>
            </a:xfrm>
          </p:grpSpPr>
          <p:sp>
            <p:nvSpPr>
              <p:cNvPr id="33840" name="AutoShape 7"/>
              <p:cNvSpPr>
                <a:spLocks noChangeArrowheads="1"/>
              </p:cNvSpPr>
              <p:nvPr/>
            </p:nvSpPr>
            <p:spPr bwMode="gray">
              <a:xfrm>
                <a:off x="3187" y="2679"/>
                <a:ext cx="1536" cy="1328"/>
              </a:xfrm>
              <a:prstGeom prst="hexagon">
                <a:avLst>
                  <a:gd name="adj" fmla="val 28916"/>
                  <a:gd name="vf" fmla="val 115470"/>
                </a:avLst>
              </a:prstGeom>
              <a:gradFill rotWithShape="1">
                <a:gsLst>
                  <a:gs pos="0">
                    <a:srgbClr val="B0DCEA"/>
                  </a:gs>
                  <a:gs pos="100000">
                    <a:srgbClr val="51666C"/>
                  </a:gs>
                </a:gsLst>
                <a:lin ang="5400000" scaled="1"/>
              </a:gradFill>
              <a:ln w="9525">
                <a:noFill/>
                <a:miter lim="800000"/>
                <a:headEnd/>
                <a:tailEnd/>
              </a:ln>
            </p:spPr>
            <p:txBody>
              <a:bodyPr wrap="none" anchor="ctr"/>
              <a:lstStyle/>
              <a:p>
                <a:pPr algn="ctr" eaLnBrk="0" hangingPunct="0"/>
                <a:endParaRPr lang="zh-CN" altLang="zh-CN"/>
              </a:p>
            </p:txBody>
          </p:sp>
          <p:sp>
            <p:nvSpPr>
              <p:cNvPr id="33841" name="AutoShape 8"/>
              <p:cNvSpPr>
                <a:spLocks noChangeArrowheads="1"/>
              </p:cNvSpPr>
              <p:nvPr/>
            </p:nvSpPr>
            <p:spPr bwMode="gray">
              <a:xfrm>
                <a:off x="3174" y="2656"/>
                <a:ext cx="1536" cy="1328"/>
              </a:xfrm>
              <a:prstGeom prst="hexagon">
                <a:avLst>
                  <a:gd name="adj" fmla="val 28916"/>
                  <a:gd name="vf" fmla="val 115470"/>
                </a:avLst>
              </a:prstGeom>
              <a:gradFill rotWithShape="1">
                <a:gsLst>
                  <a:gs pos="0">
                    <a:srgbClr val="B0DCEA"/>
                  </a:gs>
                  <a:gs pos="100000">
                    <a:srgbClr val="51666C"/>
                  </a:gs>
                </a:gsLst>
                <a:lin ang="5400000" scaled="1"/>
              </a:gradFill>
              <a:ln w="9525">
                <a:solidFill>
                  <a:srgbClr val="C0C0C0"/>
                </a:solidFill>
                <a:miter lim="800000"/>
                <a:headEnd/>
                <a:tailEnd/>
              </a:ln>
            </p:spPr>
            <p:txBody>
              <a:bodyPr wrap="none" anchor="ctr"/>
              <a:lstStyle/>
              <a:p>
                <a:pPr algn="ctr" eaLnBrk="0" hangingPunct="0"/>
                <a:endParaRPr lang="zh-CN" altLang="zh-CN"/>
              </a:p>
            </p:txBody>
          </p:sp>
          <p:sp>
            <p:nvSpPr>
              <p:cNvPr id="33842" name="AutoShape 9"/>
              <p:cNvSpPr>
                <a:spLocks noChangeArrowheads="1"/>
              </p:cNvSpPr>
              <p:nvPr/>
            </p:nvSpPr>
            <p:spPr bwMode="gray">
              <a:xfrm>
                <a:off x="3264" y="2736"/>
                <a:ext cx="1350" cy="1168"/>
              </a:xfrm>
              <a:prstGeom prst="hexagon">
                <a:avLst>
                  <a:gd name="adj" fmla="val 28896"/>
                  <a:gd name="vf" fmla="val 115470"/>
                </a:avLst>
              </a:prstGeom>
              <a:gradFill rotWithShape="1">
                <a:gsLst>
                  <a:gs pos="0">
                    <a:srgbClr val="B0DCEA"/>
                  </a:gs>
                  <a:gs pos="100000">
                    <a:srgbClr val="51666C"/>
                  </a:gs>
                </a:gsLst>
                <a:lin ang="5400000" scaled="1"/>
              </a:gradFill>
              <a:ln w="9525">
                <a:solidFill>
                  <a:srgbClr val="FEFEFE"/>
                </a:solidFill>
                <a:miter lim="800000"/>
                <a:headEnd/>
                <a:tailEnd/>
              </a:ln>
            </p:spPr>
            <p:txBody>
              <a:bodyPr wrap="none" anchor="ctr"/>
              <a:lstStyle/>
              <a:p>
                <a:pPr algn="ctr" eaLnBrk="0" hangingPunct="0"/>
                <a:endParaRPr lang="zh-CN" altLang="zh-CN"/>
              </a:p>
            </p:txBody>
          </p:sp>
        </p:grpSp>
        <p:sp>
          <p:nvSpPr>
            <p:cNvPr id="33839" name="Text Box 15"/>
            <p:cNvSpPr txBox="1">
              <a:spLocks noChangeArrowheads="1"/>
            </p:cNvSpPr>
            <p:nvPr/>
          </p:nvSpPr>
          <p:spPr bwMode="gray">
            <a:xfrm>
              <a:off x="1372" y="1310"/>
              <a:ext cx="223" cy="288"/>
            </a:xfrm>
            <a:prstGeom prst="rect">
              <a:avLst/>
            </a:prstGeom>
            <a:gradFill rotWithShape="1">
              <a:gsLst>
                <a:gs pos="0">
                  <a:srgbClr val="B0DCEA"/>
                </a:gs>
                <a:gs pos="100000">
                  <a:srgbClr val="51666C"/>
                </a:gs>
              </a:gsLst>
              <a:lin ang="5400000" scaled="1"/>
            </a:gradFill>
            <a:ln w="9525" algn="ctr">
              <a:noFill/>
              <a:miter lim="800000"/>
              <a:headEnd/>
              <a:tailEnd/>
            </a:ln>
          </p:spPr>
          <p:txBody>
            <a:bodyPr wrap="none">
              <a:spAutoFit/>
            </a:bodyPr>
            <a:lstStyle/>
            <a:p>
              <a:pPr algn="ctr" eaLnBrk="0" hangingPunct="0"/>
              <a:r>
                <a:rPr lang="en-US" altLang="zh-CN" b="1">
                  <a:solidFill>
                    <a:srgbClr val="FFFFFF"/>
                  </a:solidFill>
                </a:rPr>
                <a:t>2</a:t>
              </a:r>
            </a:p>
          </p:txBody>
        </p:sp>
      </p:grpSp>
      <p:sp>
        <p:nvSpPr>
          <p:cNvPr id="33800" name="Line 16"/>
          <p:cNvSpPr>
            <a:spLocks noChangeShapeType="1"/>
          </p:cNvSpPr>
          <p:nvPr/>
        </p:nvSpPr>
        <p:spPr bwMode="auto">
          <a:xfrm flipV="1">
            <a:off x="2133600" y="4476329"/>
            <a:ext cx="5822950" cy="0"/>
          </a:xfrm>
          <a:prstGeom prst="line">
            <a:avLst/>
          </a:prstGeom>
          <a:noFill/>
          <a:ln w="25400">
            <a:solidFill>
              <a:schemeClr val="bg2"/>
            </a:solidFill>
            <a:prstDash val="sysDot"/>
            <a:round/>
            <a:headEnd/>
            <a:tailEnd type="oval" w="med" len="med"/>
          </a:ln>
        </p:spPr>
        <p:txBody>
          <a:bodyPr wrap="none" anchor="ctr"/>
          <a:lstStyle/>
          <a:p>
            <a:endParaRPr lang="zh-CN" altLang="en-US"/>
          </a:p>
        </p:txBody>
      </p:sp>
      <p:sp>
        <p:nvSpPr>
          <p:cNvPr id="33801" name="Text Box 17"/>
          <p:cNvSpPr txBox="1">
            <a:spLocks noChangeArrowheads="1"/>
          </p:cNvSpPr>
          <p:nvPr/>
        </p:nvSpPr>
        <p:spPr bwMode="auto">
          <a:xfrm>
            <a:off x="2355850" y="3942929"/>
            <a:ext cx="5128327" cy="652486"/>
          </a:xfrm>
          <a:prstGeom prst="rect">
            <a:avLst/>
          </a:prstGeom>
          <a:noFill/>
          <a:ln w="9525" algn="ctr">
            <a:noFill/>
            <a:miter lim="800000"/>
            <a:headEnd/>
            <a:tailEnd/>
          </a:ln>
        </p:spPr>
        <p:txBody>
          <a:bodyPr wrap="none">
            <a:spAutoFit/>
          </a:bodyPr>
          <a:lstStyle/>
          <a:p>
            <a:pPr marL="533400" indent="-533400">
              <a:lnSpc>
                <a:spcPct val="130000"/>
              </a:lnSpc>
              <a:spcBef>
                <a:spcPct val="30000"/>
              </a:spcBef>
            </a:pPr>
            <a:r>
              <a:rPr lang="en-US" altLang="zh-CN" sz="2800" dirty="0" smtClean="0"/>
              <a:t>Definition and running principle</a:t>
            </a:r>
            <a:endParaRPr lang="zh-CN" altLang="en-US" sz="2800" b="1" dirty="0">
              <a:solidFill>
                <a:srgbClr val="000099"/>
              </a:solidFill>
              <a:latin typeface="黑体" pitchFamily="49" charset="-122"/>
              <a:ea typeface="黑体" pitchFamily="49" charset="-122"/>
            </a:endParaRPr>
          </a:p>
        </p:txBody>
      </p:sp>
      <p:sp>
        <p:nvSpPr>
          <p:cNvPr id="33802" name="Text Box 18"/>
          <p:cNvSpPr txBox="1">
            <a:spLocks noChangeArrowheads="1"/>
          </p:cNvSpPr>
          <p:nvPr/>
        </p:nvSpPr>
        <p:spPr bwMode="gray">
          <a:xfrm>
            <a:off x="1720850" y="3965154"/>
            <a:ext cx="354013" cy="457200"/>
          </a:xfrm>
          <a:prstGeom prst="rect">
            <a:avLst/>
          </a:prstGeom>
          <a:noFill/>
          <a:ln w="9525" algn="ctr">
            <a:noFill/>
            <a:miter lim="800000"/>
            <a:headEnd/>
            <a:tailEnd/>
          </a:ln>
        </p:spPr>
        <p:txBody>
          <a:bodyPr wrap="none">
            <a:spAutoFit/>
          </a:bodyPr>
          <a:lstStyle/>
          <a:p>
            <a:pPr algn="ctr" eaLnBrk="0" hangingPunct="0"/>
            <a:r>
              <a:rPr lang="en-US" altLang="zh-CN" b="1">
                <a:solidFill>
                  <a:srgbClr val="FFFFFF"/>
                </a:solidFill>
              </a:rPr>
              <a:t>3</a:t>
            </a:r>
          </a:p>
        </p:txBody>
      </p:sp>
      <p:sp>
        <p:nvSpPr>
          <p:cNvPr id="33803" name="Text Box 28"/>
          <p:cNvSpPr txBox="1">
            <a:spLocks noChangeArrowheads="1"/>
          </p:cNvSpPr>
          <p:nvPr/>
        </p:nvSpPr>
        <p:spPr bwMode="gray">
          <a:xfrm>
            <a:off x="1720850" y="3965154"/>
            <a:ext cx="354013" cy="457200"/>
          </a:xfrm>
          <a:prstGeom prst="rect">
            <a:avLst/>
          </a:prstGeom>
          <a:noFill/>
          <a:ln w="9525" algn="ctr">
            <a:noFill/>
            <a:miter lim="800000"/>
            <a:headEnd/>
            <a:tailEnd/>
          </a:ln>
        </p:spPr>
        <p:txBody>
          <a:bodyPr wrap="none">
            <a:spAutoFit/>
          </a:bodyPr>
          <a:lstStyle/>
          <a:p>
            <a:pPr algn="ctr" eaLnBrk="0" hangingPunct="0"/>
            <a:r>
              <a:rPr lang="en-US" altLang="zh-CN" b="1">
                <a:solidFill>
                  <a:srgbClr val="FFFFFF"/>
                </a:solidFill>
              </a:rPr>
              <a:t>3</a:t>
            </a:r>
          </a:p>
        </p:txBody>
      </p:sp>
      <p:grpSp>
        <p:nvGrpSpPr>
          <p:cNvPr id="4" name="Group 79"/>
          <p:cNvGrpSpPr>
            <a:grpSpLocks/>
          </p:cNvGrpSpPr>
          <p:nvPr/>
        </p:nvGrpSpPr>
        <p:grpSpPr bwMode="auto">
          <a:xfrm>
            <a:off x="1524000" y="3884192"/>
            <a:ext cx="762000" cy="665162"/>
            <a:chOff x="1248" y="768"/>
            <a:chExt cx="480" cy="419"/>
          </a:xfrm>
        </p:grpSpPr>
        <p:grpSp>
          <p:nvGrpSpPr>
            <p:cNvPr id="5" name="Group 2"/>
            <p:cNvGrpSpPr>
              <a:grpSpLocks/>
            </p:cNvGrpSpPr>
            <p:nvPr/>
          </p:nvGrpSpPr>
          <p:grpSpPr bwMode="auto">
            <a:xfrm>
              <a:off x="1248" y="768"/>
              <a:ext cx="480" cy="419"/>
              <a:chOff x="1110" y="2656"/>
              <a:chExt cx="1549" cy="1351"/>
            </a:xfrm>
          </p:grpSpPr>
          <p:sp>
            <p:nvSpPr>
              <p:cNvPr id="33835" name="AutoShape 3"/>
              <p:cNvSpPr>
                <a:spLocks noChangeArrowheads="1"/>
              </p:cNvSpPr>
              <p:nvPr/>
            </p:nvSpPr>
            <p:spPr bwMode="gray">
              <a:xfrm>
                <a:off x="1123" y="2679"/>
                <a:ext cx="1536" cy="1328"/>
              </a:xfrm>
              <a:prstGeom prst="hexagon">
                <a:avLst>
                  <a:gd name="adj" fmla="val 28916"/>
                  <a:gd name="vf" fmla="val 115470"/>
                </a:avLst>
              </a:prstGeom>
              <a:gradFill rotWithShape="1">
                <a:gsLst>
                  <a:gs pos="0">
                    <a:srgbClr val="9FFBAA"/>
                  </a:gs>
                  <a:gs pos="100000">
                    <a:srgbClr val="4A744F"/>
                  </a:gs>
                </a:gsLst>
                <a:lin ang="5400000" scaled="1"/>
              </a:gradFill>
              <a:ln w="9525">
                <a:noFill/>
                <a:miter lim="800000"/>
                <a:headEnd/>
                <a:tailEnd/>
              </a:ln>
            </p:spPr>
            <p:txBody>
              <a:bodyPr wrap="none" anchor="ctr"/>
              <a:lstStyle/>
              <a:p>
                <a:pPr algn="ctr" eaLnBrk="0" hangingPunct="0"/>
                <a:endParaRPr lang="zh-CN" altLang="zh-CN"/>
              </a:p>
            </p:txBody>
          </p:sp>
          <p:sp>
            <p:nvSpPr>
              <p:cNvPr id="33836" name="AutoShape 4"/>
              <p:cNvSpPr>
                <a:spLocks noChangeArrowheads="1"/>
              </p:cNvSpPr>
              <p:nvPr/>
            </p:nvSpPr>
            <p:spPr bwMode="gray">
              <a:xfrm>
                <a:off x="1110" y="2656"/>
                <a:ext cx="1536" cy="1328"/>
              </a:xfrm>
              <a:prstGeom prst="hexagon">
                <a:avLst>
                  <a:gd name="adj" fmla="val 28916"/>
                  <a:gd name="vf" fmla="val 115470"/>
                </a:avLst>
              </a:prstGeom>
              <a:gradFill rotWithShape="1">
                <a:gsLst>
                  <a:gs pos="0">
                    <a:srgbClr val="9FFBAA"/>
                  </a:gs>
                  <a:gs pos="100000">
                    <a:srgbClr val="4A744F"/>
                  </a:gs>
                </a:gsLst>
                <a:lin ang="5400000" scaled="1"/>
              </a:gradFill>
              <a:ln w="9525">
                <a:solidFill>
                  <a:srgbClr val="C0C0C0"/>
                </a:solidFill>
                <a:miter lim="800000"/>
                <a:headEnd/>
                <a:tailEnd/>
              </a:ln>
            </p:spPr>
            <p:txBody>
              <a:bodyPr wrap="none" anchor="ctr"/>
              <a:lstStyle/>
              <a:p>
                <a:pPr algn="ctr" eaLnBrk="0" hangingPunct="0"/>
                <a:endParaRPr lang="zh-CN" altLang="zh-CN"/>
              </a:p>
            </p:txBody>
          </p:sp>
          <p:sp>
            <p:nvSpPr>
              <p:cNvPr id="33837" name="AutoShape 5"/>
              <p:cNvSpPr>
                <a:spLocks noChangeArrowheads="1"/>
              </p:cNvSpPr>
              <p:nvPr/>
            </p:nvSpPr>
            <p:spPr bwMode="gray">
              <a:xfrm>
                <a:off x="1200" y="2736"/>
                <a:ext cx="1350" cy="1168"/>
              </a:xfrm>
              <a:prstGeom prst="hexagon">
                <a:avLst>
                  <a:gd name="adj" fmla="val 28896"/>
                  <a:gd name="vf" fmla="val 115470"/>
                </a:avLst>
              </a:prstGeom>
              <a:gradFill rotWithShape="1">
                <a:gsLst>
                  <a:gs pos="0">
                    <a:srgbClr val="9FFBAA"/>
                  </a:gs>
                  <a:gs pos="100000">
                    <a:srgbClr val="4A744F"/>
                  </a:gs>
                </a:gsLst>
                <a:lin ang="5400000" scaled="1"/>
              </a:gradFill>
              <a:ln w="9525">
                <a:solidFill>
                  <a:srgbClr val="FEFEFE"/>
                </a:solidFill>
                <a:miter lim="800000"/>
                <a:headEnd/>
                <a:tailEnd/>
              </a:ln>
            </p:spPr>
            <p:txBody>
              <a:bodyPr wrap="none" anchor="ctr"/>
              <a:lstStyle/>
              <a:p>
                <a:pPr algn="ctr" eaLnBrk="0" hangingPunct="0"/>
                <a:endParaRPr lang="zh-CN" altLang="zh-CN"/>
              </a:p>
            </p:txBody>
          </p:sp>
        </p:grpSp>
        <p:sp>
          <p:nvSpPr>
            <p:cNvPr id="33834" name="Text Box 12"/>
            <p:cNvSpPr txBox="1">
              <a:spLocks noChangeArrowheads="1"/>
            </p:cNvSpPr>
            <p:nvPr/>
          </p:nvSpPr>
          <p:spPr bwMode="gray">
            <a:xfrm>
              <a:off x="1372" y="830"/>
              <a:ext cx="223" cy="288"/>
            </a:xfrm>
            <a:prstGeom prst="rect">
              <a:avLst/>
            </a:prstGeom>
            <a:noFill/>
            <a:ln w="9525" algn="ctr">
              <a:noFill/>
              <a:miter lim="800000"/>
              <a:headEnd/>
              <a:tailEnd/>
            </a:ln>
          </p:spPr>
          <p:txBody>
            <a:bodyPr wrap="none">
              <a:spAutoFit/>
            </a:bodyPr>
            <a:lstStyle/>
            <a:p>
              <a:pPr algn="ctr" eaLnBrk="0" hangingPunct="0"/>
              <a:r>
                <a:rPr lang="en-US" altLang="zh-CN" b="1">
                  <a:solidFill>
                    <a:srgbClr val="FFFFFF"/>
                  </a:solidFill>
                </a:rPr>
                <a:t>3</a:t>
              </a:r>
            </a:p>
          </p:txBody>
        </p:sp>
      </p:grpSp>
      <p:grpSp>
        <p:nvGrpSpPr>
          <p:cNvPr id="6" name="Group 104"/>
          <p:cNvGrpSpPr>
            <a:grpSpLocks/>
          </p:cNvGrpSpPr>
          <p:nvPr/>
        </p:nvGrpSpPr>
        <p:grpSpPr bwMode="auto">
          <a:xfrm>
            <a:off x="1524000" y="1909808"/>
            <a:ext cx="762000" cy="665162"/>
            <a:chOff x="1248" y="768"/>
            <a:chExt cx="480" cy="419"/>
          </a:xfrm>
        </p:grpSpPr>
        <p:grpSp>
          <p:nvGrpSpPr>
            <p:cNvPr id="7" name="Group 2"/>
            <p:cNvGrpSpPr>
              <a:grpSpLocks/>
            </p:cNvGrpSpPr>
            <p:nvPr/>
          </p:nvGrpSpPr>
          <p:grpSpPr bwMode="auto">
            <a:xfrm>
              <a:off x="1248" y="768"/>
              <a:ext cx="480" cy="419"/>
              <a:chOff x="1110" y="2656"/>
              <a:chExt cx="1549" cy="1351"/>
            </a:xfrm>
          </p:grpSpPr>
          <p:sp>
            <p:nvSpPr>
              <p:cNvPr id="33825" name="AutoShape 3"/>
              <p:cNvSpPr>
                <a:spLocks noChangeArrowheads="1"/>
              </p:cNvSpPr>
              <p:nvPr/>
            </p:nvSpPr>
            <p:spPr bwMode="gray">
              <a:xfrm>
                <a:off x="1123" y="2679"/>
                <a:ext cx="1536" cy="1328"/>
              </a:xfrm>
              <a:prstGeom prst="hexagon">
                <a:avLst>
                  <a:gd name="adj" fmla="val 28916"/>
                  <a:gd name="vf" fmla="val 115470"/>
                </a:avLst>
              </a:prstGeom>
              <a:gradFill rotWithShape="1">
                <a:gsLst>
                  <a:gs pos="0">
                    <a:srgbClr val="9FFBAA"/>
                  </a:gs>
                  <a:gs pos="100000">
                    <a:srgbClr val="4A744F"/>
                  </a:gs>
                </a:gsLst>
                <a:lin ang="5400000" scaled="1"/>
              </a:gradFill>
              <a:ln w="9525">
                <a:noFill/>
                <a:miter lim="800000"/>
                <a:headEnd/>
                <a:tailEnd/>
              </a:ln>
            </p:spPr>
            <p:txBody>
              <a:bodyPr wrap="none" anchor="ctr"/>
              <a:lstStyle/>
              <a:p>
                <a:pPr algn="ctr" eaLnBrk="0" hangingPunct="0"/>
                <a:endParaRPr lang="zh-CN" altLang="zh-CN"/>
              </a:p>
            </p:txBody>
          </p:sp>
          <p:sp>
            <p:nvSpPr>
              <p:cNvPr id="33826" name="AutoShape 4"/>
              <p:cNvSpPr>
                <a:spLocks noChangeArrowheads="1"/>
              </p:cNvSpPr>
              <p:nvPr/>
            </p:nvSpPr>
            <p:spPr bwMode="gray">
              <a:xfrm>
                <a:off x="1110" y="2656"/>
                <a:ext cx="1536" cy="1328"/>
              </a:xfrm>
              <a:prstGeom prst="hexagon">
                <a:avLst>
                  <a:gd name="adj" fmla="val 28916"/>
                  <a:gd name="vf" fmla="val 115470"/>
                </a:avLst>
              </a:prstGeom>
              <a:gradFill rotWithShape="1">
                <a:gsLst>
                  <a:gs pos="0">
                    <a:srgbClr val="9FFBAA"/>
                  </a:gs>
                  <a:gs pos="100000">
                    <a:srgbClr val="4A744F"/>
                  </a:gs>
                </a:gsLst>
                <a:lin ang="5400000" scaled="1"/>
              </a:gradFill>
              <a:ln w="9525">
                <a:solidFill>
                  <a:srgbClr val="C0C0C0"/>
                </a:solidFill>
                <a:miter lim="800000"/>
                <a:headEnd/>
                <a:tailEnd/>
              </a:ln>
            </p:spPr>
            <p:txBody>
              <a:bodyPr wrap="none" anchor="ctr"/>
              <a:lstStyle/>
              <a:p>
                <a:pPr algn="ctr" eaLnBrk="0" hangingPunct="0"/>
                <a:endParaRPr lang="zh-CN" altLang="zh-CN"/>
              </a:p>
            </p:txBody>
          </p:sp>
          <p:sp>
            <p:nvSpPr>
              <p:cNvPr id="33827" name="AutoShape 5"/>
              <p:cNvSpPr>
                <a:spLocks noChangeArrowheads="1"/>
              </p:cNvSpPr>
              <p:nvPr/>
            </p:nvSpPr>
            <p:spPr bwMode="gray">
              <a:xfrm>
                <a:off x="1200" y="2736"/>
                <a:ext cx="1350" cy="1168"/>
              </a:xfrm>
              <a:prstGeom prst="hexagon">
                <a:avLst>
                  <a:gd name="adj" fmla="val 28896"/>
                  <a:gd name="vf" fmla="val 115470"/>
                </a:avLst>
              </a:prstGeom>
              <a:gradFill rotWithShape="1">
                <a:gsLst>
                  <a:gs pos="0">
                    <a:srgbClr val="9FFBAA"/>
                  </a:gs>
                  <a:gs pos="100000">
                    <a:srgbClr val="4A744F"/>
                  </a:gs>
                </a:gsLst>
                <a:lin ang="5400000" scaled="1"/>
              </a:gradFill>
              <a:ln w="9525">
                <a:solidFill>
                  <a:srgbClr val="FEFEFE"/>
                </a:solidFill>
                <a:miter lim="800000"/>
                <a:headEnd/>
                <a:tailEnd/>
              </a:ln>
            </p:spPr>
            <p:txBody>
              <a:bodyPr wrap="none" anchor="ctr"/>
              <a:lstStyle/>
              <a:p>
                <a:pPr algn="ctr" eaLnBrk="0" hangingPunct="0"/>
                <a:endParaRPr lang="zh-CN" altLang="zh-CN"/>
              </a:p>
            </p:txBody>
          </p:sp>
        </p:grpSp>
        <p:sp>
          <p:nvSpPr>
            <p:cNvPr id="33824" name="Text Box 12"/>
            <p:cNvSpPr txBox="1">
              <a:spLocks noChangeArrowheads="1"/>
            </p:cNvSpPr>
            <p:nvPr/>
          </p:nvSpPr>
          <p:spPr bwMode="gray">
            <a:xfrm>
              <a:off x="1372" y="830"/>
              <a:ext cx="223" cy="288"/>
            </a:xfrm>
            <a:prstGeom prst="rect">
              <a:avLst/>
            </a:prstGeom>
            <a:noFill/>
            <a:ln w="9525" algn="ctr">
              <a:noFill/>
              <a:miter lim="800000"/>
              <a:headEnd/>
              <a:tailEnd/>
            </a:ln>
          </p:spPr>
          <p:txBody>
            <a:bodyPr wrap="none">
              <a:spAutoFit/>
            </a:bodyPr>
            <a:lstStyle/>
            <a:p>
              <a:pPr algn="ctr" eaLnBrk="0" hangingPunct="0"/>
              <a:r>
                <a:rPr lang="en-US" altLang="zh-CN" b="1">
                  <a:solidFill>
                    <a:srgbClr val="FFFFFF"/>
                  </a:solidFill>
                </a:rPr>
                <a:t>1</a:t>
              </a:r>
            </a:p>
          </p:txBody>
        </p:sp>
      </p:grpSp>
      <p:sp>
        <p:nvSpPr>
          <p:cNvPr id="33816" name="日期占位符 5"/>
          <p:cNvSpPr>
            <a:spLocks noGrp="1"/>
          </p:cNvSpPr>
          <p:nvPr>
            <p:ph type="dt" sz="quarter" idx="10"/>
          </p:nvPr>
        </p:nvSpPr>
        <p:spPr>
          <a:noFill/>
        </p:spPr>
        <p:txBody>
          <a:bodyPr/>
          <a:lstStyle/>
          <a:p>
            <a:fld id="{A498EE81-2D23-46D3-B3C5-EA6A531004E6}" type="datetime1">
              <a:rPr lang="zh-CN" altLang="en-US" smtClean="0"/>
              <a:pPr/>
              <a:t>2022/3/14 Monday</a:t>
            </a:fld>
            <a:endParaRPr lang="en-US" altLang="zh-CN" smtClean="0"/>
          </a:p>
        </p:txBody>
      </p:sp>
      <p:sp>
        <p:nvSpPr>
          <p:cNvPr id="33817" name="灯片编号占位符 6"/>
          <p:cNvSpPr>
            <a:spLocks noGrp="1"/>
          </p:cNvSpPr>
          <p:nvPr>
            <p:ph type="sldNum" sz="quarter" idx="12"/>
          </p:nvPr>
        </p:nvSpPr>
        <p:spPr>
          <a:noFill/>
        </p:spPr>
        <p:txBody>
          <a:bodyPr/>
          <a:lstStyle/>
          <a:p>
            <a:fld id="{F004AE52-BD37-4D92-A5E8-85C43821A118}" type="slidenum">
              <a:rPr lang="en-US" altLang="zh-CN" smtClean="0"/>
              <a:pPr/>
              <a:t>22</a:t>
            </a:fld>
            <a:endParaRPr lang="en-US" altLang="zh-CN" smtClean="0"/>
          </a:p>
        </p:txBody>
      </p:sp>
    </p:spTree>
  </p:cSld>
  <p:clrMapOvr>
    <a:masterClrMapping/>
  </p:clrMapOvr>
  <p:transition spd="med">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5"/>
          <p:cNvSpPr txBox="1">
            <a:spLocks noChangeArrowheads="1"/>
          </p:cNvSpPr>
          <p:nvPr/>
        </p:nvSpPr>
        <p:spPr bwMode="auto">
          <a:xfrm>
            <a:off x="468313" y="1611929"/>
            <a:ext cx="6819591" cy="2353978"/>
          </a:xfrm>
          <a:prstGeom prst="rect">
            <a:avLst/>
          </a:prstGeom>
          <a:noFill/>
          <a:ln w="9525">
            <a:noFill/>
            <a:miter lim="800000"/>
            <a:headEnd/>
            <a:tailEnd/>
          </a:ln>
        </p:spPr>
        <p:txBody>
          <a:bodyPr wrap="square">
            <a:spAutoFit/>
          </a:bodyPr>
          <a:lstStyle/>
          <a:p>
            <a:pPr algn="just">
              <a:lnSpc>
                <a:spcPct val="130000"/>
              </a:lnSpc>
              <a:spcBef>
                <a:spcPct val="50000"/>
              </a:spcBef>
            </a:pPr>
            <a:r>
              <a:rPr lang="en-US" altLang="zh-CN" b="1" dirty="0" err="1" smtClean="0"/>
              <a:t>Vannevar</a:t>
            </a:r>
            <a:r>
              <a:rPr lang="en-US" altLang="zh-CN" b="1" dirty="0" smtClean="0"/>
              <a:t> Bush</a:t>
            </a:r>
            <a:r>
              <a:rPr lang="en-US" altLang="zh-CN" dirty="0" smtClean="0"/>
              <a:t>, (born March 11, 1890, </a:t>
            </a:r>
            <a:r>
              <a:rPr lang="en-US" altLang="zh-CN" u="sng" dirty="0" smtClean="0">
                <a:hlinkClick r:id="rId2"/>
              </a:rPr>
              <a:t>Everett</a:t>
            </a:r>
            <a:r>
              <a:rPr lang="en-US" altLang="zh-CN" dirty="0" smtClean="0"/>
              <a:t>, Mass., U.S.—died June 28, 1974, Belmont, Mass.), American electrical engineer and administrator who developed the Differential Analyzer and oversaw government mobilization of scientific research during </a:t>
            </a:r>
            <a:r>
              <a:rPr lang="en-US" altLang="zh-CN" u="sng" dirty="0" smtClean="0">
                <a:hlinkClick r:id="rId3"/>
              </a:rPr>
              <a:t>World War II</a:t>
            </a:r>
            <a:r>
              <a:rPr lang="en-US" altLang="zh-CN" dirty="0" smtClean="0"/>
              <a:t>.</a:t>
            </a:r>
          </a:p>
          <a:p>
            <a:pPr algn="just">
              <a:lnSpc>
                <a:spcPct val="130000"/>
              </a:lnSpc>
              <a:spcBef>
                <a:spcPct val="50000"/>
              </a:spcBef>
            </a:pPr>
            <a:endParaRPr lang="zh-CN" altLang="en-US" dirty="0"/>
          </a:p>
        </p:txBody>
      </p:sp>
      <p:sp>
        <p:nvSpPr>
          <p:cNvPr id="4" name="Text Box 5"/>
          <p:cNvSpPr txBox="1">
            <a:spLocks noChangeArrowheads="1"/>
          </p:cNvSpPr>
          <p:nvPr/>
        </p:nvSpPr>
        <p:spPr bwMode="auto">
          <a:xfrm>
            <a:off x="468313" y="635649"/>
            <a:ext cx="7092547" cy="594202"/>
          </a:xfrm>
          <a:prstGeom prst="rect">
            <a:avLst/>
          </a:prstGeom>
          <a:noFill/>
          <a:ln w="9525">
            <a:noFill/>
            <a:miter lim="800000"/>
            <a:headEnd/>
            <a:tailEnd/>
          </a:ln>
        </p:spPr>
        <p:txBody>
          <a:bodyPr wrap="square">
            <a:spAutoFit/>
          </a:bodyPr>
          <a:lstStyle/>
          <a:p>
            <a:pPr algn="just">
              <a:lnSpc>
                <a:spcPct val="130000"/>
              </a:lnSpc>
              <a:spcBef>
                <a:spcPct val="50000"/>
              </a:spcBef>
            </a:pPr>
            <a:r>
              <a:rPr lang="en-US" altLang="zh-CN" sz="2800" dirty="0" err="1" smtClean="0"/>
              <a:t>Vannevar</a:t>
            </a:r>
            <a:r>
              <a:rPr lang="en-US" altLang="zh-CN" sz="2800" dirty="0" smtClean="0"/>
              <a:t> Bush- Father of Internet</a:t>
            </a:r>
            <a:endParaRPr lang="en-US" altLang="zh-CN" sz="2800" dirty="0"/>
          </a:p>
        </p:txBody>
      </p:sp>
      <p:pic>
        <p:nvPicPr>
          <p:cNvPr id="27650" name="Picture 2" descr="https://gss3.bdstatic.com/-Po3dSag_xI4khGkpoWK1HF6hhy/baike/w%3D268/sign=bc3b99b0a0ec08fa260014a161ee3d4d/6159252dd42a28347fa30b045bb5c9ea15cebfb3.jpg"/>
          <p:cNvPicPr>
            <a:picLocks noChangeAspect="1" noChangeArrowheads="1"/>
          </p:cNvPicPr>
          <p:nvPr/>
        </p:nvPicPr>
        <p:blipFill>
          <a:blip r:embed="rId4"/>
          <a:srcRect/>
          <a:stretch>
            <a:fillRect/>
          </a:stretch>
        </p:blipFill>
        <p:spPr bwMode="auto">
          <a:xfrm>
            <a:off x="7488238" y="1610459"/>
            <a:ext cx="1285875" cy="1905000"/>
          </a:xfrm>
          <a:prstGeom prst="rect">
            <a:avLst/>
          </a:prstGeom>
          <a:noFill/>
        </p:spPr>
      </p:pic>
    </p:spTree>
  </p:cSld>
  <p:clrMapOvr>
    <a:masterClrMapping/>
  </p:clrMapOvr>
  <p:transition spd="med">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5"/>
          <p:cNvSpPr txBox="1">
            <a:spLocks noChangeArrowheads="1"/>
          </p:cNvSpPr>
          <p:nvPr/>
        </p:nvSpPr>
        <p:spPr bwMode="auto">
          <a:xfrm>
            <a:off x="468313" y="1611929"/>
            <a:ext cx="6819591" cy="3970318"/>
          </a:xfrm>
          <a:prstGeom prst="rect">
            <a:avLst/>
          </a:prstGeom>
          <a:noFill/>
          <a:ln w="9525">
            <a:noFill/>
            <a:miter lim="800000"/>
            <a:headEnd/>
            <a:tailEnd/>
          </a:ln>
        </p:spPr>
        <p:txBody>
          <a:bodyPr wrap="square">
            <a:spAutoFit/>
          </a:bodyPr>
          <a:lstStyle/>
          <a:p>
            <a:r>
              <a:rPr lang="en-US" altLang="zh-CN" b="1" dirty="0" smtClean="0"/>
              <a:t>Education</a:t>
            </a:r>
          </a:p>
          <a:p>
            <a:r>
              <a:rPr lang="en-US" altLang="zh-CN" dirty="0" smtClean="0"/>
              <a:t>The son of a Universalist minister, Bush received his bachelor’s and master’s degrees in </a:t>
            </a:r>
            <a:r>
              <a:rPr lang="en-US" altLang="zh-CN" u="sng" dirty="0" smtClean="0">
                <a:hlinkClick r:id="rId2"/>
              </a:rPr>
              <a:t>mathematics</a:t>
            </a:r>
            <a:r>
              <a:rPr lang="en-US" altLang="zh-CN" dirty="0" smtClean="0"/>
              <a:t> from </a:t>
            </a:r>
            <a:r>
              <a:rPr lang="en-US" altLang="zh-CN" u="sng" dirty="0" smtClean="0">
                <a:hlinkClick r:id="rId3"/>
              </a:rPr>
              <a:t>Tufts College</a:t>
            </a:r>
            <a:r>
              <a:rPr lang="en-US" altLang="zh-CN" dirty="0" smtClean="0"/>
              <a:t> (Medford, Massachusetts) in 1913. Following a sequence of teaching and electronics jobs, he returned to graduate studies and, in 1916, received a doctorate in electrical </a:t>
            </a:r>
            <a:r>
              <a:rPr lang="en-US" altLang="zh-CN" u="sng" dirty="0" smtClean="0">
                <a:hlinkClick r:id="rId4"/>
              </a:rPr>
              <a:t>engineering</a:t>
            </a:r>
            <a:r>
              <a:rPr lang="en-US" altLang="zh-CN" dirty="0" smtClean="0"/>
              <a:t> that was awarded jointly by the Massachusetts Institute of Technology (MIT), then located in Boston, and </a:t>
            </a:r>
            <a:r>
              <a:rPr lang="en-US" altLang="zh-CN" u="sng" dirty="0" smtClean="0">
                <a:hlinkClick r:id="rId5"/>
              </a:rPr>
              <a:t>Harvard University</a:t>
            </a:r>
            <a:r>
              <a:rPr lang="en-US" altLang="zh-CN" dirty="0" smtClean="0"/>
              <a:t>, in nearby Cambridge. Bush returned to Tufts as an instructor in the fall of 1916 and soon became involved in antisubmarine research. A submarine-detection device that he invented during </a:t>
            </a:r>
            <a:r>
              <a:rPr lang="en-US" altLang="zh-CN" u="sng" dirty="0" smtClean="0">
                <a:hlinkClick r:id="rId6"/>
              </a:rPr>
              <a:t>World War I</a:t>
            </a:r>
            <a:r>
              <a:rPr lang="en-US" altLang="zh-CN" dirty="0" smtClean="0"/>
              <a:t> was not adopted by the U.S. Navy, probably owing to Bush’s lack of access to government policy makers—an obstacle he would rectify in the next war.</a:t>
            </a:r>
          </a:p>
        </p:txBody>
      </p:sp>
      <p:sp>
        <p:nvSpPr>
          <p:cNvPr id="4" name="Text Box 5"/>
          <p:cNvSpPr txBox="1">
            <a:spLocks noChangeArrowheads="1"/>
          </p:cNvSpPr>
          <p:nvPr/>
        </p:nvSpPr>
        <p:spPr bwMode="auto">
          <a:xfrm>
            <a:off x="468313" y="635649"/>
            <a:ext cx="7092547" cy="594202"/>
          </a:xfrm>
          <a:prstGeom prst="rect">
            <a:avLst/>
          </a:prstGeom>
          <a:noFill/>
          <a:ln w="9525">
            <a:noFill/>
            <a:miter lim="800000"/>
            <a:headEnd/>
            <a:tailEnd/>
          </a:ln>
        </p:spPr>
        <p:txBody>
          <a:bodyPr wrap="square">
            <a:spAutoFit/>
          </a:bodyPr>
          <a:lstStyle/>
          <a:p>
            <a:pPr algn="just">
              <a:lnSpc>
                <a:spcPct val="130000"/>
              </a:lnSpc>
              <a:spcBef>
                <a:spcPct val="50000"/>
              </a:spcBef>
            </a:pPr>
            <a:r>
              <a:rPr lang="en-US" altLang="zh-CN" sz="2800" dirty="0" err="1" smtClean="0"/>
              <a:t>Vannevar</a:t>
            </a:r>
            <a:r>
              <a:rPr lang="en-US" altLang="zh-CN" sz="2800" dirty="0" smtClean="0"/>
              <a:t> Bush</a:t>
            </a:r>
            <a:endParaRPr lang="en-US" altLang="zh-CN" sz="2800" dirty="0"/>
          </a:p>
        </p:txBody>
      </p:sp>
      <p:pic>
        <p:nvPicPr>
          <p:cNvPr id="27650" name="Picture 2" descr="https://gss3.bdstatic.com/-Po3dSag_xI4khGkpoWK1HF6hhy/baike/w%3D268/sign=bc3b99b0a0ec08fa260014a161ee3d4d/6159252dd42a28347fa30b045bb5c9ea15cebfb3.jpg"/>
          <p:cNvPicPr>
            <a:picLocks noChangeAspect="1" noChangeArrowheads="1"/>
          </p:cNvPicPr>
          <p:nvPr/>
        </p:nvPicPr>
        <p:blipFill>
          <a:blip r:embed="rId7"/>
          <a:srcRect/>
          <a:stretch>
            <a:fillRect/>
          </a:stretch>
        </p:blipFill>
        <p:spPr bwMode="auto">
          <a:xfrm>
            <a:off x="7488238" y="1610459"/>
            <a:ext cx="1285875" cy="1905000"/>
          </a:xfrm>
          <a:prstGeom prst="rect">
            <a:avLst/>
          </a:prstGeom>
          <a:noFill/>
        </p:spPr>
      </p:pic>
    </p:spTree>
  </p:cSld>
  <p:clrMapOvr>
    <a:masterClrMapping/>
  </p:clrMapOvr>
  <p:transition spd="med">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5"/>
          <p:cNvSpPr txBox="1">
            <a:spLocks noChangeArrowheads="1"/>
          </p:cNvSpPr>
          <p:nvPr/>
        </p:nvSpPr>
        <p:spPr bwMode="auto">
          <a:xfrm>
            <a:off x="468313" y="1611929"/>
            <a:ext cx="6819591" cy="3970318"/>
          </a:xfrm>
          <a:prstGeom prst="rect">
            <a:avLst/>
          </a:prstGeom>
          <a:noFill/>
          <a:ln w="9525">
            <a:noFill/>
            <a:miter lim="800000"/>
            <a:headEnd/>
            <a:tailEnd/>
          </a:ln>
        </p:spPr>
        <p:txBody>
          <a:bodyPr wrap="square">
            <a:spAutoFit/>
          </a:bodyPr>
          <a:lstStyle/>
          <a:p>
            <a:r>
              <a:rPr lang="en-US" altLang="zh-CN" b="1" dirty="0" smtClean="0"/>
              <a:t>Education</a:t>
            </a:r>
          </a:p>
          <a:p>
            <a:r>
              <a:rPr lang="en-US" altLang="zh-CN" dirty="0" smtClean="0"/>
              <a:t>The son of a Universalist minister, Bush received his bachelor’s and master’s degrees in </a:t>
            </a:r>
            <a:r>
              <a:rPr lang="en-US" altLang="zh-CN" u="sng" dirty="0" smtClean="0">
                <a:hlinkClick r:id="rId2"/>
              </a:rPr>
              <a:t>mathematics</a:t>
            </a:r>
            <a:r>
              <a:rPr lang="en-US" altLang="zh-CN" dirty="0" smtClean="0"/>
              <a:t> from </a:t>
            </a:r>
            <a:r>
              <a:rPr lang="en-US" altLang="zh-CN" u="sng" dirty="0" smtClean="0">
                <a:hlinkClick r:id="rId3"/>
              </a:rPr>
              <a:t>Tufts College</a:t>
            </a:r>
            <a:r>
              <a:rPr lang="en-US" altLang="zh-CN" dirty="0" smtClean="0"/>
              <a:t> (Medford, Massachusetts) in 1913. Following a sequence of teaching and electronics jobs, he returned to graduate studies and, in 1916, received a doctorate in electrical </a:t>
            </a:r>
            <a:r>
              <a:rPr lang="en-US" altLang="zh-CN" u="sng" dirty="0" smtClean="0">
                <a:hlinkClick r:id="rId4"/>
              </a:rPr>
              <a:t>engineering</a:t>
            </a:r>
            <a:r>
              <a:rPr lang="en-US" altLang="zh-CN" dirty="0" smtClean="0"/>
              <a:t> that was awarded jointly by the Massachusetts Institute of Technology (MIT), then located in Boston, and </a:t>
            </a:r>
            <a:r>
              <a:rPr lang="en-US" altLang="zh-CN" u="sng" dirty="0" smtClean="0">
                <a:hlinkClick r:id="rId5"/>
              </a:rPr>
              <a:t>Harvard University</a:t>
            </a:r>
            <a:r>
              <a:rPr lang="en-US" altLang="zh-CN" dirty="0" smtClean="0"/>
              <a:t>, in nearby Cambridge. Bush returned to Tufts as an instructor in the fall of 1916 and soon became involved in antisubmarine research. A submarine-detection device that he invented during </a:t>
            </a:r>
            <a:r>
              <a:rPr lang="en-US" altLang="zh-CN" u="sng" dirty="0" smtClean="0">
                <a:hlinkClick r:id="rId6"/>
              </a:rPr>
              <a:t>World War I</a:t>
            </a:r>
            <a:r>
              <a:rPr lang="en-US" altLang="zh-CN" dirty="0" smtClean="0"/>
              <a:t> was not adopted by the U.S. Navy, probably owing to Bush’s lack of access to government policy makers—an obstacle he would rectify in the next war.</a:t>
            </a:r>
          </a:p>
        </p:txBody>
      </p:sp>
      <p:sp>
        <p:nvSpPr>
          <p:cNvPr id="4" name="Text Box 5"/>
          <p:cNvSpPr txBox="1">
            <a:spLocks noChangeArrowheads="1"/>
          </p:cNvSpPr>
          <p:nvPr/>
        </p:nvSpPr>
        <p:spPr bwMode="auto">
          <a:xfrm>
            <a:off x="468313" y="635649"/>
            <a:ext cx="7092547" cy="594202"/>
          </a:xfrm>
          <a:prstGeom prst="rect">
            <a:avLst/>
          </a:prstGeom>
          <a:noFill/>
          <a:ln w="9525">
            <a:noFill/>
            <a:miter lim="800000"/>
            <a:headEnd/>
            <a:tailEnd/>
          </a:ln>
        </p:spPr>
        <p:txBody>
          <a:bodyPr wrap="square">
            <a:spAutoFit/>
          </a:bodyPr>
          <a:lstStyle/>
          <a:p>
            <a:pPr algn="just">
              <a:lnSpc>
                <a:spcPct val="130000"/>
              </a:lnSpc>
              <a:spcBef>
                <a:spcPct val="50000"/>
              </a:spcBef>
            </a:pPr>
            <a:r>
              <a:rPr lang="en-US" altLang="zh-CN" sz="2800" dirty="0" err="1" smtClean="0"/>
              <a:t>Vannevar</a:t>
            </a:r>
            <a:r>
              <a:rPr lang="en-US" altLang="zh-CN" sz="2800" dirty="0" smtClean="0"/>
              <a:t> Bush</a:t>
            </a:r>
            <a:endParaRPr lang="en-US" altLang="zh-CN" sz="2800" dirty="0"/>
          </a:p>
        </p:txBody>
      </p:sp>
      <p:pic>
        <p:nvPicPr>
          <p:cNvPr id="27650" name="Picture 2" descr="https://gss3.bdstatic.com/-Po3dSag_xI4khGkpoWK1HF6hhy/baike/w%3D268/sign=bc3b99b0a0ec08fa260014a161ee3d4d/6159252dd42a28347fa30b045bb5c9ea15cebfb3.jpg"/>
          <p:cNvPicPr>
            <a:picLocks noChangeAspect="1" noChangeArrowheads="1"/>
          </p:cNvPicPr>
          <p:nvPr/>
        </p:nvPicPr>
        <p:blipFill>
          <a:blip r:embed="rId7"/>
          <a:srcRect/>
          <a:stretch>
            <a:fillRect/>
          </a:stretch>
        </p:blipFill>
        <p:spPr bwMode="auto">
          <a:xfrm>
            <a:off x="7488238" y="1610459"/>
            <a:ext cx="1285875" cy="1905000"/>
          </a:xfrm>
          <a:prstGeom prst="rect">
            <a:avLst/>
          </a:prstGeom>
          <a:noFill/>
        </p:spPr>
      </p:pic>
    </p:spTree>
  </p:cSld>
  <p:clrMapOvr>
    <a:masterClrMapping/>
  </p:clrMapOvr>
  <p:transition spd="med">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5"/>
          <p:cNvSpPr txBox="1">
            <a:spLocks noChangeArrowheads="1"/>
          </p:cNvSpPr>
          <p:nvPr/>
        </p:nvSpPr>
        <p:spPr bwMode="auto">
          <a:xfrm>
            <a:off x="468313" y="1516393"/>
            <a:ext cx="7019925" cy="5355312"/>
          </a:xfrm>
          <a:prstGeom prst="rect">
            <a:avLst/>
          </a:prstGeom>
          <a:noFill/>
          <a:ln w="9525">
            <a:noFill/>
            <a:miter lim="800000"/>
            <a:headEnd/>
            <a:tailEnd/>
          </a:ln>
        </p:spPr>
        <p:txBody>
          <a:bodyPr wrap="square">
            <a:spAutoFit/>
          </a:bodyPr>
          <a:lstStyle/>
          <a:p>
            <a:r>
              <a:rPr lang="en-US" altLang="zh-CN" b="1" dirty="0" smtClean="0"/>
              <a:t>Legacy</a:t>
            </a:r>
          </a:p>
          <a:p>
            <a:r>
              <a:rPr lang="en-US" altLang="zh-CN" dirty="0" smtClean="0"/>
              <a:t>In a career that extended from the era of electrification to computers and electronic devices, Bush played a seminal role in transforming American science. When Bush began his career at MIT in 1919, solving the difficulties in constructing the nation’s electric-power network was paramount, and private foundations were the dominant patrons of American scientific research. By the time he died in 1974, consumer electronic devices and computers were </a:t>
            </a:r>
            <a:r>
              <a:rPr lang="en-US" altLang="zh-CN" dirty="0" smtClean="0">
                <a:hlinkClick r:id="rId2"/>
              </a:rPr>
              <a:t>ubiquitous</a:t>
            </a:r>
            <a:r>
              <a:rPr lang="en-US" altLang="zh-CN" dirty="0" smtClean="0"/>
              <a:t>, and the U.S. government, especially the armed services, had become the major patron of American scientific research.</a:t>
            </a:r>
          </a:p>
          <a:p>
            <a:r>
              <a:rPr lang="en-US" altLang="zh-CN" dirty="0" smtClean="0"/>
              <a:t>Today Bush is also remembered as a prophet in another field, </a:t>
            </a:r>
            <a:r>
              <a:rPr lang="en-US" altLang="zh-CN" u="sng" dirty="0" smtClean="0">
                <a:hlinkClick r:id="rId3"/>
              </a:rPr>
              <a:t>computer science</a:t>
            </a:r>
            <a:r>
              <a:rPr lang="en-US" altLang="zh-CN" dirty="0" smtClean="0"/>
              <a:t>. In a 1945 article entitled “As We May Think,” published in the </a:t>
            </a:r>
            <a:r>
              <a:rPr lang="en-US" altLang="zh-CN" i="1" dirty="0" smtClean="0"/>
              <a:t>Atlantic Monthly</a:t>
            </a:r>
            <a:r>
              <a:rPr lang="en-US" altLang="zh-CN" dirty="0" smtClean="0"/>
              <a:t>, Bush proposed a device that he called the </a:t>
            </a:r>
            <a:r>
              <a:rPr lang="en-US" altLang="zh-CN" dirty="0" err="1" smtClean="0"/>
              <a:t>Memex</a:t>
            </a:r>
            <a:r>
              <a:rPr lang="en-US" altLang="zh-CN" dirty="0" smtClean="0"/>
              <a:t>—an indexed, archival, microfilm machine for cross-referencing and retrieving information. For Bush, this article was an extension of his work in analog computing and microfilm technology. To the modern reader it portends the creation of </a:t>
            </a:r>
            <a:r>
              <a:rPr lang="en-US" altLang="zh-CN" u="sng" dirty="0" smtClean="0">
                <a:hlinkClick r:id="rId4"/>
              </a:rPr>
              <a:t>hypertext</a:t>
            </a:r>
            <a:r>
              <a:rPr lang="en-US" altLang="zh-CN" dirty="0" smtClean="0"/>
              <a:t> and the </a:t>
            </a:r>
            <a:r>
              <a:rPr lang="en-US" altLang="zh-CN" u="sng" dirty="0" smtClean="0">
                <a:hlinkClick r:id="rId5"/>
              </a:rPr>
              <a:t>World Wide Web</a:t>
            </a:r>
            <a:r>
              <a:rPr lang="en-US" altLang="zh-CN" dirty="0" smtClean="0"/>
              <a:t>.</a:t>
            </a:r>
            <a:endParaRPr lang="en-US" altLang="zh-CN" dirty="0"/>
          </a:p>
        </p:txBody>
      </p:sp>
      <p:sp>
        <p:nvSpPr>
          <p:cNvPr id="4" name="Text Box 5"/>
          <p:cNvSpPr txBox="1">
            <a:spLocks noChangeArrowheads="1"/>
          </p:cNvSpPr>
          <p:nvPr/>
        </p:nvSpPr>
        <p:spPr bwMode="auto">
          <a:xfrm>
            <a:off x="468313" y="635649"/>
            <a:ext cx="7092547" cy="594202"/>
          </a:xfrm>
          <a:prstGeom prst="rect">
            <a:avLst/>
          </a:prstGeom>
          <a:noFill/>
          <a:ln w="9525">
            <a:noFill/>
            <a:miter lim="800000"/>
            <a:headEnd/>
            <a:tailEnd/>
          </a:ln>
        </p:spPr>
        <p:txBody>
          <a:bodyPr wrap="square">
            <a:spAutoFit/>
          </a:bodyPr>
          <a:lstStyle/>
          <a:p>
            <a:pPr algn="just">
              <a:lnSpc>
                <a:spcPct val="130000"/>
              </a:lnSpc>
              <a:spcBef>
                <a:spcPct val="50000"/>
              </a:spcBef>
            </a:pPr>
            <a:r>
              <a:rPr lang="en-US" altLang="zh-CN" sz="2800" dirty="0" err="1" smtClean="0"/>
              <a:t>Vannevar</a:t>
            </a:r>
            <a:r>
              <a:rPr lang="en-US" altLang="zh-CN" sz="2800" dirty="0" smtClean="0"/>
              <a:t> Bush</a:t>
            </a:r>
            <a:endParaRPr lang="en-US" altLang="zh-CN" sz="2800" dirty="0"/>
          </a:p>
        </p:txBody>
      </p:sp>
      <p:pic>
        <p:nvPicPr>
          <p:cNvPr id="27650" name="Picture 2" descr="https://gss3.bdstatic.com/-Po3dSag_xI4khGkpoWK1HF6hhy/baike/w%3D268/sign=bc3b99b0a0ec08fa260014a161ee3d4d/6159252dd42a28347fa30b045bb5c9ea15cebfb3.jpg"/>
          <p:cNvPicPr>
            <a:picLocks noChangeAspect="1" noChangeArrowheads="1"/>
          </p:cNvPicPr>
          <p:nvPr/>
        </p:nvPicPr>
        <p:blipFill>
          <a:blip r:embed="rId6"/>
          <a:srcRect/>
          <a:stretch>
            <a:fillRect/>
          </a:stretch>
        </p:blipFill>
        <p:spPr bwMode="auto">
          <a:xfrm>
            <a:off x="7488238" y="1610459"/>
            <a:ext cx="1285875" cy="1905000"/>
          </a:xfrm>
          <a:prstGeom prst="rect">
            <a:avLst/>
          </a:prstGeom>
          <a:noFill/>
        </p:spPr>
      </p:pic>
    </p:spTree>
  </p:cSld>
  <p:clrMapOvr>
    <a:masterClrMapping/>
  </p:clrMapOvr>
  <p:transition spd="med">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5"/>
          <p:cNvSpPr txBox="1">
            <a:spLocks noChangeArrowheads="1"/>
          </p:cNvSpPr>
          <p:nvPr/>
        </p:nvSpPr>
        <p:spPr bwMode="auto">
          <a:xfrm>
            <a:off x="468313" y="1516393"/>
            <a:ext cx="7019925" cy="3416320"/>
          </a:xfrm>
          <a:prstGeom prst="rect">
            <a:avLst/>
          </a:prstGeom>
          <a:noFill/>
          <a:ln w="9525">
            <a:noFill/>
            <a:miter lim="800000"/>
            <a:headEnd/>
            <a:tailEnd/>
          </a:ln>
        </p:spPr>
        <p:txBody>
          <a:bodyPr wrap="square">
            <a:spAutoFit/>
          </a:bodyPr>
          <a:lstStyle/>
          <a:p>
            <a:r>
              <a:rPr lang="en-US" altLang="zh-CN" dirty="0" smtClean="0"/>
              <a:t>Sir Tim Berners-Lee invented the World Wide Web in 1989.</a:t>
            </a:r>
          </a:p>
          <a:p>
            <a:r>
              <a:rPr lang="en-US" altLang="zh-CN" dirty="0" smtClean="0"/>
              <a:t>He is the Director of the World Wide Web Consortium (</a:t>
            </a:r>
            <a:r>
              <a:rPr lang="en-US" altLang="zh-CN" dirty="0" smtClean="0">
                <a:hlinkClick r:id="rId2"/>
              </a:rPr>
              <a:t>W3C</a:t>
            </a:r>
            <a:r>
              <a:rPr lang="en-US" altLang="zh-CN" dirty="0" smtClean="0"/>
              <a:t>), a Web standards organization founded in 1994 which develops interoperable technologies (specifications, guidelines, software, and tools) to lead the Web to its full potential. He is a Director of the </a:t>
            </a:r>
            <a:r>
              <a:rPr lang="en-US" altLang="zh-CN" dirty="0" smtClean="0">
                <a:hlinkClick r:id="rId3"/>
              </a:rPr>
              <a:t>World Wide Web Foundation</a:t>
            </a:r>
            <a:r>
              <a:rPr lang="en-US" altLang="zh-CN" dirty="0" smtClean="0"/>
              <a:t> which was launched in 2009 to coordinate efforts to further the potential of the Web to benefit humanity.</a:t>
            </a:r>
          </a:p>
          <a:p>
            <a:r>
              <a:rPr lang="en-US" altLang="zh-CN" dirty="0" smtClean="0"/>
              <a:t>A graduate of Oxford University, Sir Tim invented the Web while at </a:t>
            </a:r>
            <a:r>
              <a:rPr lang="en-US" altLang="zh-CN" dirty="0" smtClean="0">
                <a:hlinkClick r:id="rId4"/>
              </a:rPr>
              <a:t>CERN</a:t>
            </a:r>
            <a:r>
              <a:rPr lang="en-US" altLang="zh-CN" dirty="0" smtClean="0"/>
              <a:t>, the European Particle Physics Laboratory, in 1989. He wrote the first web client and server in 1990. His specifications of </a:t>
            </a:r>
            <a:r>
              <a:rPr lang="en-US" altLang="zh-CN" dirty="0" err="1" smtClean="0"/>
              <a:t>URIs</a:t>
            </a:r>
            <a:r>
              <a:rPr lang="en-US" altLang="zh-CN" dirty="0" smtClean="0"/>
              <a:t>, HTTP and HTML were refined as Web technology spread.</a:t>
            </a:r>
            <a:endParaRPr lang="en-US" altLang="zh-CN" dirty="0"/>
          </a:p>
        </p:txBody>
      </p:sp>
      <p:sp>
        <p:nvSpPr>
          <p:cNvPr id="4" name="Text Box 5"/>
          <p:cNvSpPr txBox="1">
            <a:spLocks noChangeArrowheads="1"/>
          </p:cNvSpPr>
          <p:nvPr/>
        </p:nvSpPr>
        <p:spPr bwMode="auto">
          <a:xfrm>
            <a:off x="468313" y="635649"/>
            <a:ext cx="7092547" cy="594202"/>
          </a:xfrm>
          <a:prstGeom prst="rect">
            <a:avLst/>
          </a:prstGeom>
          <a:noFill/>
          <a:ln w="9525">
            <a:noFill/>
            <a:miter lim="800000"/>
            <a:headEnd/>
            <a:tailEnd/>
          </a:ln>
        </p:spPr>
        <p:txBody>
          <a:bodyPr wrap="square">
            <a:spAutoFit/>
          </a:bodyPr>
          <a:lstStyle/>
          <a:p>
            <a:pPr algn="just">
              <a:lnSpc>
                <a:spcPct val="130000"/>
              </a:lnSpc>
              <a:spcBef>
                <a:spcPct val="50000"/>
              </a:spcBef>
            </a:pPr>
            <a:r>
              <a:rPr lang="en-US" altLang="zh-CN" sz="2800" dirty="0" smtClean="0"/>
              <a:t>Tim </a:t>
            </a:r>
            <a:r>
              <a:rPr lang="en-US" altLang="zh-CN" sz="2800" dirty="0" err="1" smtClean="0"/>
              <a:t>Berners</a:t>
            </a:r>
            <a:r>
              <a:rPr lang="en-US" altLang="zh-CN" sz="2800" dirty="0" smtClean="0"/>
              <a:t>-Lee-Father of WWW</a:t>
            </a:r>
            <a:endParaRPr lang="en-US" altLang="zh-CN" sz="2800" dirty="0"/>
          </a:p>
        </p:txBody>
      </p:sp>
      <p:pic>
        <p:nvPicPr>
          <p:cNvPr id="36866" name="Picture 2" descr="https://gss2.bdstatic.com/9fo3dSag_xI4khGkpoWK1HF6hhy/baike/w%3D268%3Bg%3D0/sign=ad0dc515aaec08fa260014a161d55a50/960a304e251f95ca8bc6f31cc3177f3e6709526c.jpg"/>
          <p:cNvPicPr>
            <a:picLocks noChangeAspect="1" noChangeArrowheads="1"/>
          </p:cNvPicPr>
          <p:nvPr/>
        </p:nvPicPr>
        <p:blipFill>
          <a:blip r:embed="rId5"/>
          <a:srcRect r="39264"/>
          <a:stretch>
            <a:fillRect/>
          </a:stretch>
        </p:blipFill>
        <p:spPr bwMode="auto">
          <a:xfrm>
            <a:off x="7419998" y="1516393"/>
            <a:ext cx="1550395" cy="1828800"/>
          </a:xfrm>
          <a:prstGeom prst="rect">
            <a:avLst/>
          </a:prstGeom>
          <a:noFill/>
        </p:spPr>
      </p:pic>
    </p:spTree>
  </p:cSld>
  <p:clrMapOvr>
    <a:masterClrMapping/>
  </p:clrMapOvr>
  <p:transition spd="med">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5"/>
          <p:cNvSpPr txBox="1">
            <a:spLocks noChangeArrowheads="1"/>
          </p:cNvSpPr>
          <p:nvPr/>
        </p:nvSpPr>
        <p:spPr bwMode="auto">
          <a:xfrm>
            <a:off x="468313" y="1516393"/>
            <a:ext cx="7019925" cy="2308324"/>
          </a:xfrm>
          <a:prstGeom prst="rect">
            <a:avLst/>
          </a:prstGeom>
          <a:noFill/>
          <a:ln w="9525">
            <a:noFill/>
            <a:miter lim="800000"/>
            <a:headEnd/>
            <a:tailEnd/>
          </a:ln>
        </p:spPr>
        <p:txBody>
          <a:bodyPr wrap="square">
            <a:spAutoFit/>
          </a:bodyPr>
          <a:lstStyle/>
          <a:p>
            <a:r>
              <a:rPr lang="en-US" altLang="zh-CN" dirty="0" smtClean="0"/>
              <a:t>He is the 3Com Founders Professor of Engineering in the School of Engineering with a joint appointment in the Department of Electrical Engineering and Computer Science at the Laboratory for Computer Science and Artificial Intelligence ( </a:t>
            </a:r>
            <a:r>
              <a:rPr lang="en-US" altLang="zh-CN" dirty="0" smtClean="0">
                <a:hlinkClick r:id="rId2"/>
              </a:rPr>
              <a:t>CSAIL</a:t>
            </a:r>
            <a:r>
              <a:rPr lang="en-US" altLang="zh-CN" dirty="0" smtClean="0"/>
              <a:t>) at the Massachusetts Institute of Technology (</a:t>
            </a:r>
            <a:r>
              <a:rPr lang="en-US" altLang="zh-CN" dirty="0" smtClean="0">
                <a:hlinkClick r:id="rId3"/>
              </a:rPr>
              <a:t>MIT</a:t>
            </a:r>
            <a:r>
              <a:rPr lang="en-US" altLang="zh-CN" dirty="0" smtClean="0"/>
              <a:t>) where he co-leads the </a:t>
            </a:r>
            <a:r>
              <a:rPr lang="en-US" altLang="zh-CN" dirty="0" smtClean="0">
                <a:hlinkClick r:id="rId4"/>
              </a:rPr>
              <a:t>Decentralized Information Group (DIG)</a:t>
            </a:r>
            <a:r>
              <a:rPr lang="en-US" altLang="zh-CN" dirty="0" smtClean="0"/>
              <a:t>. He is also a Professor in the </a:t>
            </a:r>
            <a:r>
              <a:rPr lang="en-US" altLang="zh-CN" dirty="0" smtClean="0">
                <a:hlinkClick r:id="rId5"/>
              </a:rPr>
              <a:t>Computer Science Department at the University of Oxford</a:t>
            </a:r>
            <a:r>
              <a:rPr lang="en-US" altLang="zh-CN" dirty="0" smtClean="0"/>
              <a:t>, UK. He is President of and founded the </a:t>
            </a:r>
            <a:r>
              <a:rPr lang="en-US" altLang="zh-CN" dirty="0" smtClean="0">
                <a:hlinkClick r:id="rId6"/>
              </a:rPr>
              <a:t>Open Data Institute</a:t>
            </a:r>
            <a:r>
              <a:rPr lang="en-US" altLang="zh-CN" dirty="0" smtClean="0"/>
              <a:t> in London.</a:t>
            </a:r>
            <a:endParaRPr lang="en-US" altLang="zh-CN" dirty="0"/>
          </a:p>
        </p:txBody>
      </p:sp>
      <p:sp>
        <p:nvSpPr>
          <p:cNvPr id="4" name="Text Box 5"/>
          <p:cNvSpPr txBox="1">
            <a:spLocks noChangeArrowheads="1"/>
          </p:cNvSpPr>
          <p:nvPr/>
        </p:nvSpPr>
        <p:spPr bwMode="auto">
          <a:xfrm>
            <a:off x="468313" y="635649"/>
            <a:ext cx="7092547" cy="594202"/>
          </a:xfrm>
          <a:prstGeom prst="rect">
            <a:avLst/>
          </a:prstGeom>
          <a:noFill/>
          <a:ln w="9525">
            <a:noFill/>
            <a:miter lim="800000"/>
            <a:headEnd/>
            <a:tailEnd/>
          </a:ln>
        </p:spPr>
        <p:txBody>
          <a:bodyPr wrap="square">
            <a:spAutoFit/>
          </a:bodyPr>
          <a:lstStyle/>
          <a:p>
            <a:pPr algn="just">
              <a:lnSpc>
                <a:spcPct val="130000"/>
              </a:lnSpc>
              <a:spcBef>
                <a:spcPct val="50000"/>
              </a:spcBef>
            </a:pPr>
            <a:r>
              <a:rPr lang="en-US" altLang="zh-CN" sz="2800" dirty="0" smtClean="0"/>
              <a:t>Tim </a:t>
            </a:r>
            <a:r>
              <a:rPr lang="en-US" altLang="zh-CN" sz="2800" dirty="0" err="1" smtClean="0"/>
              <a:t>Berners</a:t>
            </a:r>
            <a:r>
              <a:rPr lang="en-US" altLang="zh-CN" sz="2800" dirty="0" smtClean="0"/>
              <a:t>-Lee-Father of WWW</a:t>
            </a:r>
            <a:endParaRPr lang="en-US" altLang="zh-CN" sz="2800" dirty="0"/>
          </a:p>
        </p:txBody>
      </p:sp>
      <p:pic>
        <p:nvPicPr>
          <p:cNvPr id="36866" name="Picture 2" descr="https://gss2.bdstatic.com/9fo3dSag_xI4khGkpoWK1HF6hhy/baike/w%3D268%3Bg%3D0/sign=ad0dc515aaec08fa260014a161d55a50/960a304e251f95ca8bc6f31cc3177f3e6709526c.jpg"/>
          <p:cNvPicPr>
            <a:picLocks noChangeAspect="1" noChangeArrowheads="1"/>
          </p:cNvPicPr>
          <p:nvPr/>
        </p:nvPicPr>
        <p:blipFill>
          <a:blip r:embed="rId7"/>
          <a:srcRect r="39264"/>
          <a:stretch>
            <a:fillRect/>
          </a:stretch>
        </p:blipFill>
        <p:spPr bwMode="auto">
          <a:xfrm>
            <a:off x="7419998" y="1516393"/>
            <a:ext cx="1550395" cy="1828800"/>
          </a:xfrm>
          <a:prstGeom prst="rect">
            <a:avLst/>
          </a:prstGeom>
          <a:noFill/>
        </p:spPr>
      </p:pic>
    </p:spTree>
  </p:cSld>
  <p:clrMapOvr>
    <a:masterClrMapping/>
  </p:clrMapOvr>
  <p:transition spd="med">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5"/>
          <p:cNvSpPr txBox="1">
            <a:spLocks noChangeArrowheads="1"/>
          </p:cNvSpPr>
          <p:nvPr/>
        </p:nvSpPr>
        <p:spPr bwMode="auto">
          <a:xfrm>
            <a:off x="468313" y="1516393"/>
            <a:ext cx="7019925" cy="3970318"/>
          </a:xfrm>
          <a:prstGeom prst="rect">
            <a:avLst/>
          </a:prstGeom>
          <a:noFill/>
          <a:ln w="9525">
            <a:noFill/>
            <a:miter lim="800000"/>
            <a:headEnd/>
            <a:tailEnd/>
          </a:ln>
        </p:spPr>
        <p:txBody>
          <a:bodyPr wrap="square">
            <a:spAutoFit/>
          </a:bodyPr>
          <a:lstStyle/>
          <a:p>
            <a:r>
              <a:rPr lang="en-US" altLang="zh-CN" dirty="0" smtClean="0"/>
              <a:t>In 2001 he became a Fellow of the Royal Society. He has been the recipient of several international awards including the Japan Prize, the Prince of Asturias Foundation Prize, the Millennium Technology Prize and Germany's Die </a:t>
            </a:r>
            <a:r>
              <a:rPr lang="en-US" altLang="zh-CN" dirty="0" err="1" smtClean="0"/>
              <a:t>Quadriga</a:t>
            </a:r>
            <a:r>
              <a:rPr lang="en-US" altLang="zh-CN" dirty="0" smtClean="0"/>
              <a:t> award. In 2004 he was knighted by H.M. Queen Elizabeth and in 2007 he was awarded the Order of Merit. In 2009 he was elected a foreign associate of the National Academy of Sciences. He is the author of "</a:t>
            </a:r>
            <a:r>
              <a:rPr lang="en-US" altLang="zh-CN" dirty="0" smtClean="0">
                <a:hlinkClick r:id="rId2"/>
              </a:rPr>
              <a:t>Weaving the Web</a:t>
            </a:r>
            <a:r>
              <a:rPr lang="en-US" altLang="zh-CN" dirty="0" smtClean="0"/>
              <a:t>".</a:t>
            </a:r>
          </a:p>
          <a:p>
            <a:endParaRPr lang="en-US" altLang="zh-CN" dirty="0" smtClean="0"/>
          </a:p>
          <a:p>
            <a:r>
              <a:rPr lang="en-US" altLang="zh-CN" dirty="0" smtClean="0"/>
              <a:t>On 4 April 2017, Sir Tim was awarded the </a:t>
            </a:r>
            <a:r>
              <a:rPr lang="en-US" altLang="zh-CN" dirty="0" smtClean="0">
                <a:hlinkClick r:id="rId3" tooltip="turing prize"/>
              </a:rPr>
              <a:t>ACM A.M. Turing Prize</a:t>
            </a:r>
            <a:r>
              <a:rPr lang="en-US" altLang="zh-CN" dirty="0" smtClean="0"/>
              <a:t> for inventing the World Wide Web, the first web browser, and the fundamental protocols and algorithms allowing the Web to scale. The Turing Prize, called the "Nobel Prize of Computing" is considered one of the most prestigious awards in Computer Science. </a:t>
            </a:r>
            <a:endParaRPr lang="en-US" altLang="zh-CN" dirty="0"/>
          </a:p>
        </p:txBody>
      </p:sp>
      <p:sp>
        <p:nvSpPr>
          <p:cNvPr id="4" name="Text Box 5"/>
          <p:cNvSpPr txBox="1">
            <a:spLocks noChangeArrowheads="1"/>
          </p:cNvSpPr>
          <p:nvPr/>
        </p:nvSpPr>
        <p:spPr bwMode="auto">
          <a:xfrm>
            <a:off x="468313" y="635649"/>
            <a:ext cx="7092547" cy="594202"/>
          </a:xfrm>
          <a:prstGeom prst="rect">
            <a:avLst/>
          </a:prstGeom>
          <a:noFill/>
          <a:ln w="9525">
            <a:noFill/>
            <a:miter lim="800000"/>
            <a:headEnd/>
            <a:tailEnd/>
          </a:ln>
        </p:spPr>
        <p:txBody>
          <a:bodyPr wrap="square">
            <a:spAutoFit/>
          </a:bodyPr>
          <a:lstStyle/>
          <a:p>
            <a:pPr algn="just">
              <a:lnSpc>
                <a:spcPct val="130000"/>
              </a:lnSpc>
              <a:spcBef>
                <a:spcPct val="50000"/>
              </a:spcBef>
            </a:pPr>
            <a:r>
              <a:rPr lang="en-US" altLang="zh-CN" sz="2800" dirty="0" smtClean="0"/>
              <a:t>Tim </a:t>
            </a:r>
            <a:r>
              <a:rPr lang="en-US" altLang="zh-CN" sz="2800" dirty="0" err="1" smtClean="0"/>
              <a:t>Berners</a:t>
            </a:r>
            <a:r>
              <a:rPr lang="en-US" altLang="zh-CN" sz="2800" dirty="0" smtClean="0"/>
              <a:t>-Lee-Father of WWW</a:t>
            </a:r>
            <a:endParaRPr lang="en-US" altLang="zh-CN" sz="2800" dirty="0"/>
          </a:p>
        </p:txBody>
      </p:sp>
      <p:pic>
        <p:nvPicPr>
          <p:cNvPr id="36866" name="Picture 2" descr="https://gss2.bdstatic.com/9fo3dSag_xI4khGkpoWK1HF6hhy/baike/w%3D268%3Bg%3D0/sign=ad0dc515aaec08fa260014a161d55a50/960a304e251f95ca8bc6f31cc3177f3e6709526c.jpg"/>
          <p:cNvPicPr>
            <a:picLocks noChangeAspect="1" noChangeArrowheads="1"/>
          </p:cNvPicPr>
          <p:nvPr/>
        </p:nvPicPr>
        <p:blipFill>
          <a:blip r:embed="rId4"/>
          <a:srcRect r="39264"/>
          <a:stretch>
            <a:fillRect/>
          </a:stretch>
        </p:blipFill>
        <p:spPr bwMode="auto">
          <a:xfrm>
            <a:off x="7419998" y="1516393"/>
            <a:ext cx="1550395" cy="1828800"/>
          </a:xfrm>
          <a:prstGeom prst="rect">
            <a:avLst/>
          </a:prstGeom>
          <a:noFill/>
        </p:spPr>
      </p:pic>
    </p:spTree>
  </p:cSld>
  <p:clrMapOvr>
    <a:masterClrMapping/>
  </p:clrMapOvr>
  <p:transition spd="med">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defRPr/>
            </a:pPr>
            <a:r>
              <a:rPr lang="en-US" smtClean="0"/>
              <a:t>Chapter 1 Introduction</a:t>
            </a:r>
            <a:endParaRPr lang="en-US"/>
          </a:p>
        </p:txBody>
      </p:sp>
      <p:sp>
        <p:nvSpPr>
          <p:cNvPr id="5" name="Title 1"/>
          <p:cNvSpPr txBox="1">
            <a:spLocks/>
          </p:cNvSpPr>
          <p:nvPr/>
        </p:nvSpPr>
        <p:spPr>
          <a:xfrm>
            <a:off x="457200" y="707926"/>
            <a:ext cx="6083426" cy="619432"/>
          </a:xfrm>
          <a:prstGeom prst="rect">
            <a:avLst/>
          </a:prstGeom>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lang="en-US" sz="2400" b="1" i="1" dirty="0" smtClean="0">
                <a:solidFill>
                  <a:srgbClr val="FF0000"/>
                </a:solidFill>
                <a:latin typeface="Arial"/>
                <a:cs typeface="Arial"/>
              </a:rPr>
              <a:t>4 Learning Resources</a:t>
            </a:r>
            <a:r>
              <a:rPr lang="en-US" sz="2400" b="1" i="1" noProof="0" dirty="0" smtClean="0">
                <a:solidFill>
                  <a:srgbClr val="FF0000"/>
                </a:solidFill>
                <a:latin typeface="Arial"/>
                <a:cs typeface="Arial"/>
              </a:rPr>
              <a:t> </a:t>
            </a:r>
            <a:endParaRPr kumimoji="0" lang="en-US" sz="2400" b="1" i="1" u="none" strike="noStrike" kern="1200" cap="none" spc="0" normalizeH="0" baseline="0" noProof="0" dirty="0">
              <a:ln>
                <a:noFill/>
              </a:ln>
              <a:solidFill>
                <a:srgbClr val="FF0000"/>
              </a:solidFill>
              <a:effectLst/>
              <a:uLnTx/>
              <a:uFillTx/>
              <a:latin typeface="Arial"/>
              <a:ea typeface="ＭＳ Ｐゴシック" charset="-128"/>
              <a:cs typeface="Arial"/>
            </a:endParaRPr>
          </a:p>
        </p:txBody>
      </p:sp>
      <p:sp>
        <p:nvSpPr>
          <p:cNvPr id="6" name="Title 1"/>
          <p:cNvSpPr txBox="1">
            <a:spLocks/>
          </p:cNvSpPr>
          <p:nvPr/>
        </p:nvSpPr>
        <p:spPr>
          <a:xfrm>
            <a:off x="457201" y="1474842"/>
            <a:ext cx="8686800" cy="4527550"/>
          </a:xfrm>
          <a:prstGeom prst="rect">
            <a:avLst/>
          </a:prstGeom>
        </p:spPr>
        <p:txBody>
          <a:bodyPr/>
          <a:lstStyle/>
          <a:p>
            <a:pPr lvl="0">
              <a:lnSpc>
                <a:spcPct val="200000"/>
              </a:lnSpc>
              <a:buFont typeface="Wingdings" pitchFamily="2" charset="2"/>
              <a:buChar char="ü"/>
            </a:pPr>
            <a:r>
              <a:rPr lang="en-US" sz="2400" b="1" i="1" dirty="0" smtClean="0">
                <a:latin typeface="Arial"/>
                <a:cs typeface="Arial"/>
              </a:rPr>
              <a:t>  Bibliographic Database</a:t>
            </a:r>
          </a:p>
          <a:p>
            <a:pPr lvl="1" eaLnBrk="1" hangingPunct="1">
              <a:lnSpc>
                <a:spcPct val="90000"/>
              </a:lnSpc>
            </a:pPr>
            <a:r>
              <a:rPr lang="en-US" altLang="zh-CN" sz="2400" dirty="0" smtClean="0">
                <a:solidFill>
                  <a:srgbClr val="FF0000"/>
                </a:solidFill>
              </a:rPr>
              <a:t>ACM</a:t>
            </a:r>
            <a:r>
              <a:rPr lang="en-US" altLang="zh-CN" sz="2400" dirty="0" smtClean="0"/>
              <a:t>/IEEE/Springer/Elsevier/Wiley/</a:t>
            </a:r>
            <a:r>
              <a:rPr lang="en-US" altLang="zh-CN" sz="2400" dirty="0" err="1" smtClean="0"/>
              <a:t>Inderscience</a:t>
            </a:r>
            <a:r>
              <a:rPr lang="en-US" altLang="zh-CN" sz="2400" dirty="0" smtClean="0"/>
              <a:t>/IGICNKI. </a:t>
            </a:r>
          </a:p>
          <a:p>
            <a:pPr lvl="1" eaLnBrk="1" hangingPunct="1">
              <a:lnSpc>
                <a:spcPct val="90000"/>
              </a:lnSpc>
            </a:pPr>
            <a:r>
              <a:rPr lang="en-US" altLang="zh-CN" sz="2400" dirty="0" smtClean="0"/>
              <a:t>PS. </a:t>
            </a:r>
            <a:r>
              <a:rPr lang="en-US" altLang="zh-CN" sz="2400" dirty="0" err="1" smtClean="0"/>
              <a:t>dl.acm.org</a:t>
            </a:r>
            <a:endParaRPr lang="en-US" sz="2400" b="1" i="1" noProof="0" dirty="0" smtClean="0">
              <a:latin typeface="Arial"/>
              <a:cs typeface="Arial"/>
            </a:endParaRPr>
          </a:p>
          <a:p>
            <a:pPr lvl="0">
              <a:lnSpc>
                <a:spcPct val="200000"/>
              </a:lnSpc>
              <a:buFont typeface="Wingdings" pitchFamily="2" charset="2"/>
              <a:buChar char="ü"/>
            </a:pPr>
            <a:r>
              <a:rPr lang="en-US" sz="2400" b="1" i="1" dirty="0" smtClean="0">
                <a:latin typeface="Arial"/>
                <a:cs typeface="Arial"/>
              </a:rPr>
              <a:t> </a:t>
            </a:r>
            <a:r>
              <a:rPr lang="en-US" sz="2400" b="1" i="1" dirty="0" err="1" smtClean="0">
                <a:latin typeface="Arial"/>
                <a:cs typeface="Arial"/>
              </a:rPr>
              <a:t>Baidu</a:t>
            </a:r>
            <a:r>
              <a:rPr lang="en-US" sz="2400" b="1" i="1" dirty="0" smtClean="0">
                <a:latin typeface="Arial"/>
                <a:cs typeface="Arial"/>
              </a:rPr>
              <a:t> Scholar/Google Scholar</a:t>
            </a:r>
            <a:endParaRPr kumimoji="0" lang="en-US" sz="2400" b="1" i="1" u="none" strike="noStrike" kern="1200" cap="none" spc="0" normalizeH="0" baseline="0" dirty="0" smtClean="0">
              <a:ln>
                <a:noFill/>
              </a:ln>
              <a:effectLst/>
              <a:uLnTx/>
              <a:uFillTx/>
              <a:latin typeface="Arial"/>
              <a:ea typeface="ＭＳ Ｐゴシック" charset="-128"/>
              <a:cs typeface="Arial"/>
            </a:endParaRPr>
          </a:p>
          <a:p>
            <a:pPr lvl="0">
              <a:lnSpc>
                <a:spcPct val="200000"/>
              </a:lnSpc>
              <a:buFont typeface="Wingdings" pitchFamily="2" charset="2"/>
              <a:buChar char="ü"/>
            </a:pPr>
            <a:r>
              <a:rPr lang="en-US" sz="2400" b="1" i="1" dirty="0" smtClean="0">
                <a:latin typeface="Arial"/>
                <a:cs typeface="Arial"/>
              </a:rPr>
              <a:t> </a:t>
            </a:r>
            <a:r>
              <a:rPr lang="en-US" sz="2400" b="1" i="1" dirty="0" err="1" smtClean="0">
                <a:latin typeface="Arial"/>
                <a:cs typeface="Arial"/>
              </a:rPr>
              <a:t>Dblp</a:t>
            </a:r>
            <a:r>
              <a:rPr lang="en-US" sz="2400" b="1" i="1" dirty="0" smtClean="0">
                <a:latin typeface="Arial"/>
                <a:cs typeface="Arial"/>
              </a:rPr>
              <a:t>: computer science bibliography</a:t>
            </a:r>
          </a:p>
          <a:p>
            <a:pPr lvl="0">
              <a:lnSpc>
                <a:spcPct val="200000"/>
              </a:lnSpc>
            </a:pPr>
            <a:r>
              <a:rPr lang="en-US" sz="2400" b="1" i="1" dirty="0" smtClean="0">
                <a:latin typeface="Arial"/>
                <a:cs typeface="Arial"/>
              </a:rPr>
              <a:t>    http://dblp.org/ </a:t>
            </a:r>
          </a:p>
          <a:p>
            <a:pPr lvl="0">
              <a:lnSpc>
                <a:spcPct val="200000"/>
              </a:lnSpc>
              <a:buFont typeface="Wingdings" pitchFamily="2" charset="2"/>
              <a:buChar char="ü"/>
            </a:pPr>
            <a:r>
              <a:rPr kumimoji="0" lang="en-US" sz="2400" b="1" i="1" u="none" strike="noStrike" kern="1200" cap="none" spc="0" normalizeH="0" baseline="0" noProof="0" dirty="0" smtClean="0">
                <a:ln>
                  <a:noFill/>
                </a:ln>
                <a:effectLst/>
                <a:uLnTx/>
                <a:uFillTx/>
                <a:latin typeface="Arial"/>
                <a:ea typeface="ＭＳ Ｐゴシック" charset="-128"/>
                <a:cs typeface="Arial"/>
              </a:rPr>
              <a:t> </a:t>
            </a:r>
            <a:r>
              <a:rPr lang="en-US" sz="2400" b="1" i="1" dirty="0" smtClean="0">
                <a:latin typeface="Arial"/>
                <a:cs typeface="Arial"/>
              </a:rPr>
              <a:t> </a:t>
            </a:r>
            <a:r>
              <a:rPr lang="en-US" sz="2400" b="1" i="1" dirty="0" err="1" smtClean="0">
                <a:latin typeface="Arial"/>
                <a:cs typeface="Arial"/>
              </a:rPr>
              <a:t>en.wikipedia.org</a:t>
            </a:r>
            <a:r>
              <a:rPr lang="en-US" sz="2400" b="1" i="1" dirty="0" smtClean="0">
                <a:latin typeface="Arial"/>
                <a:cs typeface="Arial"/>
              </a:rPr>
              <a:t> https://en.wikipedia.org/wiki/Main_Page</a:t>
            </a:r>
            <a:endParaRPr kumimoji="0" lang="en-US" sz="2400" b="1" i="1" u="none" strike="noStrike" kern="1200" cap="none" spc="0" normalizeH="0" baseline="0" noProof="0" dirty="0">
              <a:ln>
                <a:noFill/>
              </a:ln>
              <a:effectLst/>
              <a:uLnTx/>
              <a:uFillTx/>
              <a:latin typeface="Arial"/>
              <a:ea typeface="ＭＳ Ｐゴシック" charset="-128"/>
              <a:cs typeface="Arial"/>
            </a:endParaRPr>
          </a:p>
        </p:txBody>
      </p:sp>
    </p:spTree>
  </p:cSld>
  <p:clrMapOvr>
    <a:masterClrMapping/>
  </p:clrMapOvr>
  <p:transition spd="med">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5"/>
          <p:cNvSpPr txBox="1">
            <a:spLocks noChangeArrowheads="1"/>
          </p:cNvSpPr>
          <p:nvPr/>
        </p:nvSpPr>
        <p:spPr bwMode="auto">
          <a:xfrm>
            <a:off x="468313" y="1516393"/>
            <a:ext cx="7019925" cy="3780522"/>
          </a:xfrm>
          <a:prstGeom prst="rect">
            <a:avLst/>
          </a:prstGeom>
          <a:noFill/>
          <a:ln w="9525">
            <a:noFill/>
            <a:miter lim="800000"/>
            <a:headEnd/>
            <a:tailEnd/>
          </a:ln>
        </p:spPr>
        <p:txBody>
          <a:bodyPr wrap="square">
            <a:spAutoFit/>
          </a:bodyPr>
          <a:lstStyle/>
          <a:p>
            <a:pPr>
              <a:lnSpc>
                <a:spcPct val="150000"/>
              </a:lnSpc>
            </a:pPr>
            <a:r>
              <a:rPr lang="en-US" altLang="zh-CN" dirty="0" smtClean="0"/>
              <a:t>Larry Page sits at the helm of Alphabet, the parent company of Google, healthcare division Calico, smart home appliance division Nest and more.</a:t>
            </a:r>
          </a:p>
          <a:p>
            <a:pPr>
              <a:lnSpc>
                <a:spcPct val="150000"/>
              </a:lnSpc>
            </a:pPr>
            <a:r>
              <a:rPr lang="en-US" altLang="zh-CN" dirty="0" smtClean="0"/>
              <a:t>He cofounded Google in 1998 with fellow Stanford Ph.D. student Sergey </a:t>
            </a:r>
            <a:r>
              <a:rPr lang="en-US" altLang="zh-CN" dirty="0" err="1" smtClean="0"/>
              <a:t>Brin</a:t>
            </a:r>
            <a:r>
              <a:rPr lang="en-US" altLang="zh-CN" dirty="0" smtClean="0"/>
              <a:t>.</a:t>
            </a:r>
          </a:p>
          <a:p>
            <a:pPr>
              <a:lnSpc>
                <a:spcPct val="150000"/>
              </a:lnSpc>
            </a:pPr>
            <a:r>
              <a:rPr lang="en-US" altLang="zh-CN" dirty="0" smtClean="0"/>
              <a:t>With </a:t>
            </a:r>
            <a:r>
              <a:rPr lang="en-US" altLang="zh-CN" dirty="0" err="1" smtClean="0"/>
              <a:t>Brin</a:t>
            </a:r>
            <a:r>
              <a:rPr lang="en-US" altLang="zh-CN" dirty="0" smtClean="0"/>
              <a:t>, Page invented Google's </a:t>
            </a:r>
            <a:r>
              <a:rPr lang="en-US" altLang="zh-CN" dirty="0" err="1" smtClean="0">
                <a:solidFill>
                  <a:srgbClr val="FF0000"/>
                </a:solidFill>
              </a:rPr>
              <a:t>PageRank</a:t>
            </a:r>
            <a:r>
              <a:rPr lang="en-US" altLang="zh-CN" dirty="0" smtClean="0">
                <a:solidFill>
                  <a:srgbClr val="FF0000"/>
                </a:solidFill>
              </a:rPr>
              <a:t> algorithm</a:t>
            </a:r>
            <a:r>
              <a:rPr lang="en-US" altLang="zh-CN" dirty="0" smtClean="0"/>
              <a:t>, which powers the search engine.</a:t>
            </a:r>
          </a:p>
          <a:p>
            <a:pPr>
              <a:lnSpc>
                <a:spcPct val="150000"/>
              </a:lnSpc>
            </a:pPr>
            <a:r>
              <a:rPr lang="en-US" altLang="zh-CN" dirty="0" smtClean="0"/>
              <a:t>Page was Google's first CEO until 2001. After serving as president of products, he took the CEO job again in 2011.</a:t>
            </a:r>
            <a:endParaRPr lang="en-US" altLang="zh-CN" dirty="0"/>
          </a:p>
        </p:txBody>
      </p:sp>
      <p:sp>
        <p:nvSpPr>
          <p:cNvPr id="4" name="Text Box 5"/>
          <p:cNvSpPr txBox="1">
            <a:spLocks noChangeArrowheads="1"/>
          </p:cNvSpPr>
          <p:nvPr/>
        </p:nvSpPr>
        <p:spPr bwMode="auto">
          <a:xfrm>
            <a:off x="468313" y="635649"/>
            <a:ext cx="7092547" cy="652486"/>
          </a:xfrm>
          <a:prstGeom prst="rect">
            <a:avLst/>
          </a:prstGeom>
          <a:noFill/>
          <a:ln w="9525">
            <a:noFill/>
            <a:miter lim="800000"/>
            <a:headEnd/>
            <a:tailEnd/>
          </a:ln>
        </p:spPr>
        <p:txBody>
          <a:bodyPr wrap="square">
            <a:spAutoFit/>
          </a:bodyPr>
          <a:lstStyle/>
          <a:p>
            <a:pPr algn="just">
              <a:lnSpc>
                <a:spcPct val="130000"/>
              </a:lnSpc>
              <a:spcBef>
                <a:spcPct val="50000"/>
              </a:spcBef>
            </a:pPr>
            <a:r>
              <a:rPr lang="en-US" altLang="zh-CN" sz="2800" dirty="0" smtClean="0"/>
              <a:t>Larry Page -Lee-one founder of Google</a:t>
            </a:r>
            <a:endParaRPr lang="en-US" altLang="zh-CN" sz="2800" dirty="0"/>
          </a:p>
        </p:txBody>
      </p:sp>
      <p:pic>
        <p:nvPicPr>
          <p:cNvPr id="43010" name="Picture 2" descr="https://gss2.bdstatic.com/-fo3dSag_xI4khGkpoWK1HF6hhy/baike/w%3D268%3Bg%3D0/sign=423c30bb08e9390156028a3843d733da/1f178a82b9014a90c8e6ce26a0773912b21bee55.jpg"/>
          <p:cNvPicPr>
            <a:picLocks noChangeAspect="1" noChangeArrowheads="1"/>
          </p:cNvPicPr>
          <p:nvPr/>
        </p:nvPicPr>
        <p:blipFill>
          <a:blip r:embed="rId2"/>
          <a:srcRect/>
          <a:stretch>
            <a:fillRect/>
          </a:stretch>
        </p:blipFill>
        <p:spPr bwMode="auto">
          <a:xfrm>
            <a:off x="7488238" y="1533525"/>
            <a:ext cx="1441213" cy="1661697"/>
          </a:xfrm>
          <a:prstGeom prst="rect">
            <a:avLst/>
          </a:prstGeom>
          <a:noFill/>
        </p:spPr>
      </p:pic>
    </p:spTree>
  </p:cSld>
  <p:clrMapOvr>
    <a:masterClrMapping/>
  </p:clrMapOvr>
  <p:transition spd="med">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5"/>
          <p:cNvSpPr txBox="1">
            <a:spLocks noChangeArrowheads="1"/>
          </p:cNvSpPr>
          <p:nvPr/>
        </p:nvSpPr>
        <p:spPr bwMode="auto">
          <a:xfrm>
            <a:off x="468313" y="1516393"/>
            <a:ext cx="7019925" cy="4616648"/>
          </a:xfrm>
          <a:prstGeom prst="rect">
            <a:avLst/>
          </a:prstGeom>
          <a:noFill/>
          <a:ln w="9525">
            <a:noFill/>
            <a:miter lim="800000"/>
            <a:headEnd/>
            <a:tailEnd/>
          </a:ln>
        </p:spPr>
        <p:txBody>
          <a:bodyPr wrap="square">
            <a:spAutoFit/>
          </a:bodyPr>
          <a:lstStyle/>
          <a:p>
            <a:pPr>
              <a:buFont typeface="Wingdings" pitchFamily="2" charset="2"/>
              <a:buChar char="Ø"/>
            </a:pPr>
            <a:r>
              <a:rPr lang="en-US" altLang="zh-CN" sz="2200" dirty="0" smtClean="0"/>
              <a:t>Page(</a:t>
            </a:r>
            <a:r>
              <a:rPr lang="en-US" altLang="zh-CN" sz="2400" dirty="0"/>
              <a:t>Lawrence Edward Page</a:t>
            </a:r>
            <a:r>
              <a:rPr lang="en-US" altLang="zh-CN" sz="2200" dirty="0" smtClean="0"/>
              <a:t>), one of the founders of Google, officially became Google CEO on April 4, 2011. </a:t>
            </a:r>
          </a:p>
          <a:p>
            <a:pPr>
              <a:buFont typeface="Wingdings" pitchFamily="2" charset="2"/>
              <a:buChar char="Ø"/>
            </a:pPr>
            <a:r>
              <a:rPr lang="en-US" altLang="zh-CN" sz="2200" dirty="0" smtClean="0"/>
              <a:t> in 2013, Larry Page was named 2013 America's most influential CEO, under the age of 40 and ranked 20th on Forbes 2013 Global Rich list with an asset of $23 billion . </a:t>
            </a:r>
          </a:p>
          <a:p>
            <a:pPr>
              <a:buFont typeface="Wingdings" pitchFamily="2" charset="2"/>
              <a:buChar char="Ø"/>
            </a:pPr>
            <a:r>
              <a:rPr lang="en-US" altLang="zh-CN" sz="2200" dirty="0" smtClean="0"/>
              <a:t> October 2016, "Forbes" released the 400 Rich list of the United States, Larry Page ranked ninth.  </a:t>
            </a:r>
          </a:p>
          <a:p>
            <a:pPr>
              <a:buFont typeface="Wingdings" pitchFamily="2" charset="2"/>
              <a:buChar char="Ø"/>
            </a:pPr>
            <a:r>
              <a:rPr lang="en-US" altLang="zh-CN" sz="2200" dirty="0" smtClean="0"/>
              <a:t> on December 14, 2016, he was awarded the most influential CEO of 2016.</a:t>
            </a:r>
          </a:p>
          <a:p>
            <a:pPr>
              <a:buFont typeface="Wingdings" pitchFamily="2" charset="2"/>
              <a:buChar char="Ø"/>
            </a:pPr>
            <a:r>
              <a:rPr lang="en-US" altLang="zh-CN" sz="2200" dirty="0" smtClean="0"/>
              <a:t>  in June 2020, </a:t>
            </a:r>
            <a:r>
              <a:rPr lang="en-US" altLang="zh-CN" sz="2400" dirty="0"/>
              <a:t>Page</a:t>
            </a:r>
            <a:r>
              <a:rPr lang="en-US" altLang="zh-CN" sz="2200" dirty="0" smtClean="0"/>
              <a:t> ranked 8th on the Forbes list of global billionaires with a wealth of $67.5 billion.</a:t>
            </a:r>
            <a:endParaRPr lang="en-US" altLang="zh-CN" sz="2200" dirty="0"/>
          </a:p>
        </p:txBody>
      </p:sp>
      <p:sp>
        <p:nvSpPr>
          <p:cNvPr id="4" name="Text Box 5"/>
          <p:cNvSpPr txBox="1">
            <a:spLocks noChangeArrowheads="1"/>
          </p:cNvSpPr>
          <p:nvPr/>
        </p:nvSpPr>
        <p:spPr bwMode="auto">
          <a:xfrm>
            <a:off x="468313" y="635649"/>
            <a:ext cx="7092547" cy="652486"/>
          </a:xfrm>
          <a:prstGeom prst="rect">
            <a:avLst/>
          </a:prstGeom>
          <a:noFill/>
          <a:ln w="9525">
            <a:noFill/>
            <a:miter lim="800000"/>
            <a:headEnd/>
            <a:tailEnd/>
          </a:ln>
        </p:spPr>
        <p:txBody>
          <a:bodyPr wrap="square">
            <a:spAutoFit/>
          </a:bodyPr>
          <a:lstStyle/>
          <a:p>
            <a:pPr algn="just">
              <a:lnSpc>
                <a:spcPct val="130000"/>
              </a:lnSpc>
              <a:spcBef>
                <a:spcPct val="50000"/>
              </a:spcBef>
            </a:pPr>
            <a:r>
              <a:rPr lang="en-US" altLang="zh-CN" sz="2800" dirty="0" smtClean="0"/>
              <a:t>Larry Page -Lee-one founder of Google</a:t>
            </a:r>
            <a:endParaRPr lang="en-US" altLang="zh-CN" sz="2800" dirty="0"/>
          </a:p>
        </p:txBody>
      </p:sp>
      <p:pic>
        <p:nvPicPr>
          <p:cNvPr id="43010" name="Picture 2" descr="https://gss2.bdstatic.com/-fo3dSag_xI4khGkpoWK1HF6hhy/baike/w%3D268%3Bg%3D0/sign=423c30bb08e9390156028a3843d733da/1f178a82b9014a90c8e6ce26a0773912b21bee55.jpg"/>
          <p:cNvPicPr>
            <a:picLocks noChangeAspect="1" noChangeArrowheads="1"/>
          </p:cNvPicPr>
          <p:nvPr/>
        </p:nvPicPr>
        <p:blipFill>
          <a:blip r:embed="rId2"/>
          <a:srcRect/>
          <a:stretch>
            <a:fillRect/>
          </a:stretch>
        </p:blipFill>
        <p:spPr bwMode="auto">
          <a:xfrm>
            <a:off x="7488238" y="1533525"/>
            <a:ext cx="1441213" cy="1661697"/>
          </a:xfrm>
          <a:prstGeom prst="rect">
            <a:avLst/>
          </a:prstGeom>
          <a:noFill/>
        </p:spPr>
      </p:pic>
    </p:spTree>
  </p:cSld>
  <p:clrMapOvr>
    <a:masterClrMapping/>
  </p:clrMapOvr>
  <p:transition spd="med">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5"/>
          <p:cNvSpPr txBox="1">
            <a:spLocks noChangeArrowheads="1"/>
          </p:cNvSpPr>
          <p:nvPr/>
        </p:nvSpPr>
        <p:spPr bwMode="auto">
          <a:xfrm>
            <a:off x="468313" y="1516393"/>
            <a:ext cx="7019925" cy="4154984"/>
          </a:xfrm>
          <a:prstGeom prst="rect">
            <a:avLst/>
          </a:prstGeom>
          <a:noFill/>
          <a:ln w="9525">
            <a:noFill/>
            <a:miter lim="800000"/>
            <a:headEnd/>
            <a:tailEnd/>
          </a:ln>
        </p:spPr>
        <p:txBody>
          <a:bodyPr wrap="square">
            <a:spAutoFit/>
          </a:bodyPr>
          <a:lstStyle/>
          <a:p>
            <a:r>
              <a:rPr lang="en-US" altLang="zh-CN" sz="2400" dirty="0" smtClean="0"/>
              <a:t>Sergey </a:t>
            </a:r>
            <a:r>
              <a:rPr lang="en-US" altLang="zh-CN" sz="2400" dirty="0" err="1" smtClean="0"/>
              <a:t>Brin</a:t>
            </a:r>
            <a:r>
              <a:rPr lang="en-US" altLang="zh-CN" sz="2400" dirty="0" smtClean="0"/>
              <a:t> works as president of tech giant Alphabet, the parent firm of Google.</a:t>
            </a:r>
          </a:p>
          <a:p>
            <a:r>
              <a:rPr lang="en-US" altLang="zh-CN" sz="2400" dirty="0" smtClean="0"/>
              <a:t>He previously ran the secretive Google X division, which made the ill-fated Google glasses.</a:t>
            </a:r>
          </a:p>
          <a:p>
            <a:r>
              <a:rPr lang="en-US" altLang="zh-CN" sz="2400" dirty="0" err="1" smtClean="0"/>
              <a:t>Brin</a:t>
            </a:r>
            <a:r>
              <a:rPr lang="en-US" altLang="zh-CN" sz="2400" dirty="0" smtClean="0"/>
              <a:t> cofounded search engine firm Google with Larry Page in 1998.</a:t>
            </a:r>
          </a:p>
          <a:p>
            <a:r>
              <a:rPr lang="en-US" altLang="zh-CN" sz="2400" dirty="0" err="1" smtClean="0"/>
              <a:t>Brin</a:t>
            </a:r>
            <a:r>
              <a:rPr lang="en-US" altLang="zh-CN" sz="2400" dirty="0" smtClean="0"/>
              <a:t> and Page met at </a:t>
            </a:r>
            <a:r>
              <a:rPr lang="en-US" altLang="zh-CN" sz="2400" dirty="0" smtClean="0">
                <a:solidFill>
                  <a:srgbClr val="FF0000"/>
                </a:solidFill>
              </a:rPr>
              <a:t>Stanford University </a:t>
            </a:r>
            <a:r>
              <a:rPr lang="en-US" altLang="zh-CN" sz="2400" dirty="0" smtClean="0"/>
              <a:t>while studying for advanced degrees in computer science.</a:t>
            </a:r>
          </a:p>
          <a:p>
            <a:r>
              <a:rPr lang="en-US" altLang="zh-CN" sz="2400" dirty="0" smtClean="0"/>
              <a:t>Google went public in 2004 and changed its name to Alphabet in 2015.</a:t>
            </a:r>
            <a:endParaRPr lang="en-US" altLang="zh-CN" sz="2400" dirty="0"/>
          </a:p>
        </p:txBody>
      </p:sp>
      <p:sp>
        <p:nvSpPr>
          <p:cNvPr id="4" name="Text Box 5"/>
          <p:cNvSpPr txBox="1">
            <a:spLocks noChangeArrowheads="1"/>
          </p:cNvSpPr>
          <p:nvPr/>
        </p:nvSpPr>
        <p:spPr bwMode="auto">
          <a:xfrm>
            <a:off x="468313" y="635649"/>
            <a:ext cx="7310911" cy="652486"/>
          </a:xfrm>
          <a:prstGeom prst="rect">
            <a:avLst/>
          </a:prstGeom>
          <a:noFill/>
          <a:ln w="9525">
            <a:noFill/>
            <a:miter lim="800000"/>
            <a:headEnd/>
            <a:tailEnd/>
          </a:ln>
        </p:spPr>
        <p:txBody>
          <a:bodyPr wrap="square">
            <a:spAutoFit/>
          </a:bodyPr>
          <a:lstStyle/>
          <a:p>
            <a:pPr algn="just">
              <a:lnSpc>
                <a:spcPct val="130000"/>
              </a:lnSpc>
              <a:spcBef>
                <a:spcPct val="50000"/>
              </a:spcBef>
            </a:pPr>
            <a:r>
              <a:rPr lang="en-US" altLang="zh-CN" sz="2800" dirty="0" smtClean="0"/>
              <a:t>Sergey </a:t>
            </a:r>
            <a:r>
              <a:rPr lang="en-US" altLang="zh-CN" sz="2800" dirty="0" err="1" smtClean="0"/>
              <a:t>Brin</a:t>
            </a:r>
            <a:r>
              <a:rPr lang="en-US" altLang="zh-CN" sz="2800" dirty="0" smtClean="0"/>
              <a:t> -Lee-another founder of Google</a:t>
            </a:r>
            <a:endParaRPr lang="en-US" altLang="zh-CN" sz="2800" dirty="0"/>
          </a:p>
        </p:txBody>
      </p:sp>
      <p:pic>
        <p:nvPicPr>
          <p:cNvPr id="45061" name="Picture 5" descr="https://gss1.bdstatic.com/9vo3dSag_xI4khGkpoWK1HF6hhy/baike/w%3D268%3Bg%3D0/sign=8c75fe132134349b74066983f1d172f3/80cb39dbb6fd5266794e231da218972bd4073655.jpg"/>
          <p:cNvPicPr>
            <a:picLocks noChangeAspect="1" noChangeArrowheads="1"/>
          </p:cNvPicPr>
          <p:nvPr/>
        </p:nvPicPr>
        <p:blipFill>
          <a:blip r:embed="rId2"/>
          <a:srcRect/>
          <a:stretch>
            <a:fillRect/>
          </a:stretch>
        </p:blipFill>
        <p:spPr bwMode="auto">
          <a:xfrm>
            <a:off x="7488238" y="1516393"/>
            <a:ext cx="1410363" cy="2115546"/>
          </a:xfrm>
          <a:prstGeom prst="rect">
            <a:avLst/>
          </a:prstGeom>
          <a:noFill/>
        </p:spPr>
      </p:pic>
    </p:spTree>
  </p:cSld>
  <p:clrMapOvr>
    <a:masterClrMapping/>
  </p:clrMapOvr>
  <p:transition spd="med">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5"/>
          <p:cNvSpPr txBox="1">
            <a:spLocks noChangeArrowheads="1"/>
          </p:cNvSpPr>
          <p:nvPr/>
        </p:nvSpPr>
        <p:spPr bwMode="auto">
          <a:xfrm>
            <a:off x="468313" y="1516393"/>
            <a:ext cx="7019925" cy="4524315"/>
          </a:xfrm>
          <a:prstGeom prst="rect">
            <a:avLst/>
          </a:prstGeom>
          <a:noFill/>
          <a:ln w="9525">
            <a:noFill/>
            <a:miter lim="800000"/>
            <a:headEnd/>
            <a:tailEnd/>
          </a:ln>
        </p:spPr>
        <p:txBody>
          <a:bodyPr wrap="square">
            <a:spAutoFit/>
          </a:bodyPr>
          <a:lstStyle/>
          <a:p>
            <a:r>
              <a:rPr lang="en-US" altLang="zh-CN" sz="2400" dirty="0" smtClean="0"/>
              <a:t>He ranked 24th in 2011 with 19.8b. In October 2016, &lt;Forbes&gt;published </a:t>
            </a:r>
            <a:r>
              <a:rPr lang="en-US" altLang="zh-CN" sz="2400" dirty="0" err="1" smtClean="0"/>
              <a:t>the``American</a:t>
            </a:r>
            <a:r>
              <a:rPr lang="en-US" altLang="zh-CN" sz="2400" dirty="0" smtClean="0"/>
              <a:t> 400 Rich List'' and Sergei </a:t>
            </a:r>
            <a:r>
              <a:rPr lang="en-US" altLang="zh-CN" sz="2400" dirty="0" err="1" smtClean="0"/>
              <a:t>Brin</a:t>
            </a:r>
            <a:r>
              <a:rPr lang="en-US" altLang="zh-CN" sz="2400" dirty="0" smtClean="0"/>
              <a:t> ranked 10th. [1]In March 2019, Sergei </a:t>
            </a:r>
            <a:r>
              <a:rPr lang="en-US" altLang="zh-CN" sz="2400" dirty="0" err="1" smtClean="0"/>
              <a:t>Mikhairovic</a:t>
            </a:r>
            <a:r>
              <a:rPr lang="en-US" altLang="zh-CN" sz="2400" dirty="0" smtClean="0"/>
              <a:t> </a:t>
            </a:r>
            <a:r>
              <a:rPr lang="en-US" altLang="zh-CN" sz="2400" dirty="0" err="1" smtClean="0"/>
              <a:t>Brin</a:t>
            </a:r>
            <a:r>
              <a:rPr lang="en-US" altLang="zh-CN" sz="2400" dirty="0" smtClean="0"/>
              <a:t> ranked 7th in the Forbes Global 400 Rich List in 2019 with a wealth of 49.8b. </a:t>
            </a:r>
          </a:p>
          <a:p>
            <a:r>
              <a:rPr lang="en-US" altLang="zh-CN" sz="2400" dirty="0"/>
              <a:t>in June 2020, Forbes ranked </a:t>
            </a:r>
            <a:r>
              <a:rPr lang="en-US" altLang="zh-CN" sz="2400" dirty="0" smtClean="0"/>
              <a:t>9th </a:t>
            </a:r>
            <a:r>
              <a:rPr lang="en-US" altLang="zh-CN" sz="2400" dirty="0"/>
              <a:t>on the Forbes list of global billionaires with a wealth of $67.5 billion.</a:t>
            </a:r>
          </a:p>
          <a:p>
            <a:endParaRPr lang="en-US" altLang="zh-CN" sz="2400" dirty="0" smtClean="0"/>
          </a:p>
          <a:p>
            <a:endParaRPr lang="en-US" altLang="zh-CN" sz="2400" dirty="0"/>
          </a:p>
          <a:p>
            <a:r>
              <a:rPr lang="en-US" altLang="zh-CN" sz="2400" dirty="0"/>
              <a:t>Bachelor's degree in mathematics and computer science</a:t>
            </a:r>
          </a:p>
        </p:txBody>
      </p:sp>
      <p:sp>
        <p:nvSpPr>
          <p:cNvPr id="4" name="Text Box 5"/>
          <p:cNvSpPr txBox="1">
            <a:spLocks noChangeArrowheads="1"/>
          </p:cNvSpPr>
          <p:nvPr/>
        </p:nvSpPr>
        <p:spPr bwMode="auto">
          <a:xfrm>
            <a:off x="468313" y="635649"/>
            <a:ext cx="7310911" cy="652486"/>
          </a:xfrm>
          <a:prstGeom prst="rect">
            <a:avLst/>
          </a:prstGeom>
          <a:noFill/>
          <a:ln w="9525">
            <a:noFill/>
            <a:miter lim="800000"/>
            <a:headEnd/>
            <a:tailEnd/>
          </a:ln>
        </p:spPr>
        <p:txBody>
          <a:bodyPr wrap="square">
            <a:spAutoFit/>
          </a:bodyPr>
          <a:lstStyle/>
          <a:p>
            <a:pPr algn="just">
              <a:lnSpc>
                <a:spcPct val="130000"/>
              </a:lnSpc>
              <a:spcBef>
                <a:spcPct val="50000"/>
              </a:spcBef>
            </a:pPr>
            <a:r>
              <a:rPr lang="en-US" altLang="zh-CN" sz="2800" dirty="0" smtClean="0"/>
              <a:t>Sergey </a:t>
            </a:r>
            <a:r>
              <a:rPr lang="en-US" altLang="zh-CN" sz="2800" dirty="0" err="1" smtClean="0"/>
              <a:t>Brin</a:t>
            </a:r>
            <a:r>
              <a:rPr lang="en-US" altLang="zh-CN" sz="2800" dirty="0" smtClean="0"/>
              <a:t> -Lee-another founder of Google</a:t>
            </a:r>
            <a:endParaRPr lang="en-US" altLang="zh-CN" sz="2800" dirty="0"/>
          </a:p>
        </p:txBody>
      </p:sp>
      <p:pic>
        <p:nvPicPr>
          <p:cNvPr id="45061" name="Picture 5" descr="https://gss1.bdstatic.com/9vo3dSag_xI4khGkpoWK1HF6hhy/baike/w%3D268%3Bg%3D0/sign=8c75fe132134349b74066983f1d172f3/80cb39dbb6fd5266794e231da218972bd4073655.jpg"/>
          <p:cNvPicPr>
            <a:picLocks noChangeAspect="1" noChangeArrowheads="1"/>
          </p:cNvPicPr>
          <p:nvPr/>
        </p:nvPicPr>
        <p:blipFill>
          <a:blip r:embed="rId2"/>
          <a:srcRect/>
          <a:stretch>
            <a:fillRect/>
          </a:stretch>
        </p:blipFill>
        <p:spPr bwMode="auto">
          <a:xfrm>
            <a:off x="7488238" y="1516393"/>
            <a:ext cx="1410363" cy="2115546"/>
          </a:xfrm>
          <a:prstGeom prst="rect">
            <a:avLst/>
          </a:prstGeom>
          <a:noFill/>
        </p:spPr>
      </p:pic>
    </p:spTree>
  </p:cSld>
  <p:clrMapOvr>
    <a:masterClrMapping/>
  </p:clrMapOvr>
  <p:transition spd="med">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5"/>
          <p:cNvSpPr txBox="1">
            <a:spLocks noChangeArrowheads="1"/>
          </p:cNvSpPr>
          <p:nvPr/>
        </p:nvSpPr>
        <p:spPr bwMode="auto">
          <a:xfrm>
            <a:off x="468313" y="1516393"/>
            <a:ext cx="7019925" cy="3785652"/>
          </a:xfrm>
          <a:prstGeom prst="rect">
            <a:avLst/>
          </a:prstGeom>
          <a:noFill/>
          <a:ln w="9525">
            <a:noFill/>
            <a:miter lim="800000"/>
            <a:headEnd/>
            <a:tailEnd/>
          </a:ln>
        </p:spPr>
        <p:txBody>
          <a:bodyPr wrap="square">
            <a:spAutoFit/>
          </a:bodyPr>
          <a:lstStyle/>
          <a:p>
            <a:r>
              <a:rPr lang="zh-CN" altLang="en-US" sz="2400" dirty="0" smtClean="0"/>
              <a:t>李彦宏，男，汉族，无党派人士，</a:t>
            </a:r>
            <a:r>
              <a:rPr lang="en-US" altLang="zh-CN" sz="2400" dirty="0" smtClean="0"/>
              <a:t>1968</a:t>
            </a:r>
            <a:r>
              <a:rPr lang="zh-CN" altLang="en-US" sz="2400" dirty="0" smtClean="0"/>
              <a:t>年</a:t>
            </a:r>
            <a:r>
              <a:rPr lang="en-US" altLang="zh-CN" sz="2400" dirty="0" smtClean="0"/>
              <a:t>11</a:t>
            </a:r>
            <a:r>
              <a:rPr lang="zh-CN" altLang="en-US" sz="2400" dirty="0" smtClean="0"/>
              <a:t>月出生，山西阳泉人，百度创始人、董事长兼首席执行官，全面负责百度的战略规划和运营管理。</a:t>
            </a:r>
          </a:p>
          <a:p>
            <a:r>
              <a:rPr lang="en-US" altLang="zh-CN" sz="2400" dirty="0" smtClean="0"/>
              <a:t>1991</a:t>
            </a:r>
            <a:r>
              <a:rPr lang="zh-CN" altLang="en-US" sz="2400" dirty="0" smtClean="0"/>
              <a:t>年，李彦宏毕业于</a:t>
            </a:r>
            <a:r>
              <a:rPr lang="zh-CN" altLang="en-US" sz="2400" dirty="0" smtClean="0">
                <a:hlinkClick r:id="rId2"/>
              </a:rPr>
              <a:t>北京大学</a:t>
            </a:r>
            <a:r>
              <a:rPr lang="zh-CN" altLang="en-US" sz="2400" dirty="0" smtClean="0"/>
              <a:t>信息管理专业，随后前往美国</a:t>
            </a:r>
            <a:r>
              <a:rPr lang="zh-CN" altLang="en-US" sz="2400" dirty="0" smtClean="0">
                <a:hlinkClick r:id="rId3"/>
              </a:rPr>
              <a:t>布法罗纽约州立大学</a:t>
            </a:r>
            <a:r>
              <a:rPr lang="zh-CN" altLang="en-US" sz="2400" dirty="0" smtClean="0"/>
              <a:t>完成计算机科学硕士学位，先后担任道</a:t>
            </a:r>
            <a:r>
              <a:rPr lang="en-US" altLang="zh-CN" sz="2400" dirty="0" smtClean="0"/>
              <a:t>·</a:t>
            </a:r>
            <a:r>
              <a:rPr lang="zh-CN" altLang="en-US" sz="2400" dirty="0" smtClean="0"/>
              <a:t>琼斯公司高级顾问、</a:t>
            </a:r>
            <a:r>
              <a:rPr lang="en-US" altLang="zh-CN" sz="2400" dirty="0" smtClean="0"/>
              <a:t>《</a:t>
            </a:r>
            <a:r>
              <a:rPr lang="zh-CN" altLang="en-US" sz="2400" dirty="0" smtClean="0">
                <a:hlinkClick r:id="rId4"/>
              </a:rPr>
              <a:t>华尔街日报</a:t>
            </a:r>
            <a:r>
              <a:rPr lang="en-US" altLang="zh-CN" sz="2400" dirty="0" smtClean="0"/>
              <a:t>》</a:t>
            </a:r>
            <a:r>
              <a:rPr lang="zh-CN" altLang="en-US" sz="2400" dirty="0" smtClean="0"/>
              <a:t>网络版实时金融信息系统设计者，以及国际知名互联网企业</a:t>
            </a:r>
            <a:r>
              <a:rPr lang="en-US" altLang="zh-CN" sz="2400" dirty="0" smtClean="0"/>
              <a:t>——</a:t>
            </a:r>
            <a:r>
              <a:rPr lang="en-US" altLang="zh-CN" sz="2400" dirty="0" err="1" smtClean="0"/>
              <a:t>Infoseek</a:t>
            </a:r>
            <a:r>
              <a:rPr lang="zh-CN" altLang="en-US" sz="2400" dirty="0" smtClean="0"/>
              <a:t>公司资深工程师。李彦宏所持有的“超链分析”技术专利，是奠定整个现代搜索引擎发展趋势和方向的基础发明之一。</a:t>
            </a:r>
          </a:p>
        </p:txBody>
      </p:sp>
      <p:sp>
        <p:nvSpPr>
          <p:cNvPr id="4" name="Text Box 5"/>
          <p:cNvSpPr txBox="1">
            <a:spLocks noChangeArrowheads="1"/>
          </p:cNvSpPr>
          <p:nvPr/>
        </p:nvSpPr>
        <p:spPr bwMode="auto">
          <a:xfrm>
            <a:off x="468313" y="635649"/>
            <a:ext cx="7310911" cy="594202"/>
          </a:xfrm>
          <a:prstGeom prst="rect">
            <a:avLst/>
          </a:prstGeom>
          <a:noFill/>
          <a:ln w="9525">
            <a:noFill/>
            <a:miter lim="800000"/>
            <a:headEnd/>
            <a:tailEnd/>
          </a:ln>
        </p:spPr>
        <p:txBody>
          <a:bodyPr wrap="square">
            <a:spAutoFit/>
          </a:bodyPr>
          <a:lstStyle/>
          <a:p>
            <a:pPr algn="just">
              <a:lnSpc>
                <a:spcPct val="130000"/>
              </a:lnSpc>
              <a:spcBef>
                <a:spcPct val="50000"/>
              </a:spcBef>
            </a:pPr>
            <a:r>
              <a:rPr lang="en-US" altLang="zh-CN" sz="2800" dirty="0" smtClean="0"/>
              <a:t>Li </a:t>
            </a:r>
            <a:r>
              <a:rPr lang="en-US" altLang="zh-CN" sz="2800" dirty="0" err="1" smtClean="0"/>
              <a:t>Yanhong</a:t>
            </a:r>
            <a:r>
              <a:rPr lang="en-US" altLang="zh-CN" sz="2800" dirty="0" smtClean="0"/>
              <a:t> –the founder of </a:t>
            </a:r>
            <a:r>
              <a:rPr lang="en-US" altLang="zh-CN" sz="2800" dirty="0" err="1" smtClean="0"/>
              <a:t>Baidu</a:t>
            </a:r>
            <a:endParaRPr lang="en-US" altLang="zh-CN" sz="2800" dirty="0"/>
          </a:p>
        </p:txBody>
      </p:sp>
      <p:pic>
        <p:nvPicPr>
          <p:cNvPr id="47106" name="Picture 2" descr="https://ss1.baidu.com/6ONXsjip0QIZ8tyhnq/it/u=2274909088,1858101302&amp;fm=58&amp;bpow=800&amp;bpoh=933"/>
          <p:cNvPicPr>
            <a:picLocks noChangeAspect="1" noChangeArrowheads="1"/>
          </p:cNvPicPr>
          <p:nvPr/>
        </p:nvPicPr>
        <p:blipFill>
          <a:blip r:embed="rId5"/>
          <a:srcRect/>
          <a:stretch>
            <a:fillRect/>
          </a:stretch>
        </p:blipFill>
        <p:spPr bwMode="auto">
          <a:xfrm>
            <a:off x="7488238" y="1704191"/>
            <a:ext cx="1448440" cy="1448441"/>
          </a:xfrm>
          <a:prstGeom prst="rect">
            <a:avLst/>
          </a:prstGeom>
          <a:noFill/>
        </p:spPr>
      </p:pic>
    </p:spTree>
  </p:cSld>
  <p:clrMapOvr>
    <a:masterClrMapping/>
  </p:clrMapOvr>
  <p:transition spd="med">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5"/>
          <p:cNvSpPr txBox="1">
            <a:spLocks noChangeArrowheads="1"/>
          </p:cNvSpPr>
          <p:nvPr/>
        </p:nvSpPr>
        <p:spPr bwMode="auto">
          <a:xfrm>
            <a:off x="468313" y="1516393"/>
            <a:ext cx="7019925" cy="4154984"/>
          </a:xfrm>
          <a:prstGeom prst="rect">
            <a:avLst/>
          </a:prstGeom>
          <a:noFill/>
          <a:ln w="9525">
            <a:noFill/>
            <a:miter lim="800000"/>
            <a:headEnd/>
            <a:tailEnd/>
          </a:ln>
        </p:spPr>
        <p:txBody>
          <a:bodyPr wrap="square">
            <a:spAutoFit/>
          </a:bodyPr>
          <a:lstStyle/>
          <a:p>
            <a:r>
              <a:rPr lang="en-US" altLang="zh-CN" sz="2400" dirty="0" smtClean="0"/>
              <a:t>2000</a:t>
            </a:r>
            <a:r>
              <a:rPr lang="zh-CN" altLang="en-US" sz="2400" dirty="0" smtClean="0"/>
              <a:t>年</a:t>
            </a:r>
            <a:r>
              <a:rPr lang="en-US" altLang="zh-CN" sz="2400" dirty="0" smtClean="0"/>
              <a:t>1</a:t>
            </a:r>
            <a:r>
              <a:rPr lang="zh-CN" altLang="en-US" sz="2400" dirty="0" smtClean="0"/>
              <a:t>月，李彦宏创建了百度。经过十多年的发展，百度已经发展成为全球第二大独立搜索引擎和最大的中文搜索引擎。百度的成功，也使中国成为美国、俄罗斯和韩国之外，全球仅有的</a:t>
            </a:r>
            <a:r>
              <a:rPr lang="en-US" altLang="zh-CN" sz="2400" dirty="0" smtClean="0"/>
              <a:t>4</a:t>
            </a:r>
            <a:r>
              <a:rPr lang="zh-CN" altLang="en-US" sz="2400" dirty="0" smtClean="0"/>
              <a:t>个拥有搜索引擎核心技术的国家之一。</a:t>
            </a:r>
            <a:r>
              <a:rPr lang="en-US" altLang="zh-CN" sz="2400" dirty="0" smtClean="0"/>
              <a:t>2005</a:t>
            </a:r>
            <a:r>
              <a:rPr lang="zh-CN" altLang="en-US" sz="2400" dirty="0" smtClean="0"/>
              <a:t>年，百度在美国纳斯达克成功上市，并成为首家进入纳斯达克成分股的中国公司。百度已经成为中国最具价值的品牌之一。</a:t>
            </a:r>
            <a:endParaRPr lang="en-US" altLang="zh-CN" sz="2400" dirty="0" smtClean="0"/>
          </a:p>
          <a:p>
            <a:endParaRPr lang="en-US" altLang="zh-CN" sz="2400" dirty="0"/>
          </a:p>
          <a:p>
            <a:r>
              <a:rPr lang="en-US" altLang="zh-CN" sz="2400" dirty="0"/>
              <a:t>One of only 4 countries in the world with the core technology of search engine</a:t>
            </a:r>
          </a:p>
          <a:p>
            <a:endParaRPr lang="zh-CN" altLang="en-US" sz="2400" dirty="0"/>
          </a:p>
        </p:txBody>
      </p:sp>
      <p:sp>
        <p:nvSpPr>
          <p:cNvPr id="4" name="Text Box 5"/>
          <p:cNvSpPr txBox="1">
            <a:spLocks noChangeArrowheads="1"/>
          </p:cNvSpPr>
          <p:nvPr/>
        </p:nvSpPr>
        <p:spPr bwMode="auto">
          <a:xfrm>
            <a:off x="468313" y="635649"/>
            <a:ext cx="7310911" cy="594202"/>
          </a:xfrm>
          <a:prstGeom prst="rect">
            <a:avLst/>
          </a:prstGeom>
          <a:noFill/>
          <a:ln w="9525">
            <a:noFill/>
            <a:miter lim="800000"/>
            <a:headEnd/>
            <a:tailEnd/>
          </a:ln>
        </p:spPr>
        <p:txBody>
          <a:bodyPr wrap="square">
            <a:spAutoFit/>
          </a:bodyPr>
          <a:lstStyle/>
          <a:p>
            <a:pPr algn="just">
              <a:lnSpc>
                <a:spcPct val="130000"/>
              </a:lnSpc>
              <a:spcBef>
                <a:spcPct val="50000"/>
              </a:spcBef>
            </a:pPr>
            <a:r>
              <a:rPr lang="en-US" altLang="zh-CN" sz="2800" dirty="0" smtClean="0"/>
              <a:t>Li </a:t>
            </a:r>
            <a:r>
              <a:rPr lang="en-US" altLang="zh-CN" sz="2800" dirty="0" err="1" smtClean="0"/>
              <a:t>Yanhong</a:t>
            </a:r>
            <a:r>
              <a:rPr lang="en-US" altLang="zh-CN" sz="2800" dirty="0" smtClean="0"/>
              <a:t> –the founder of </a:t>
            </a:r>
            <a:r>
              <a:rPr lang="en-US" altLang="zh-CN" sz="2800" dirty="0" err="1" smtClean="0"/>
              <a:t>Baidu</a:t>
            </a:r>
            <a:endParaRPr lang="en-US" altLang="zh-CN" sz="2800" dirty="0"/>
          </a:p>
        </p:txBody>
      </p:sp>
      <p:pic>
        <p:nvPicPr>
          <p:cNvPr id="47106" name="Picture 2" descr="https://ss1.baidu.com/6ONXsjip0QIZ8tyhnq/it/u=2274909088,1858101302&amp;fm=58&amp;bpow=800&amp;bpoh=933"/>
          <p:cNvPicPr>
            <a:picLocks noChangeAspect="1" noChangeArrowheads="1"/>
          </p:cNvPicPr>
          <p:nvPr/>
        </p:nvPicPr>
        <p:blipFill>
          <a:blip r:embed="rId2"/>
          <a:srcRect/>
          <a:stretch>
            <a:fillRect/>
          </a:stretch>
        </p:blipFill>
        <p:spPr bwMode="auto">
          <a:xfrm>
            <a:off x="7488238" y="1704191"/>
            <a:ext cx="1448440" cy="1448441"/>
          </a:xfrm>
          <a:prstGeom prst="rect">
            <a:avLst/>
          </a:prstGeom>
          <a:noFill/>
        </p:spPr>
      </p:pic>
    </p:spTree>
  </p:cSld>
  <p:clrMapOvr>
    <a:masterClrMapping/>
  </p:clrMapOvr>
  <p:transition spd="med">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bwMode="auto">
          <a:xfrm>
            <a:off x="358776" y="191069"/>
            <a:ext cx="7642224" cy="838200"/>
          </a:xfrm>
          <a:noFill/>
          <a:ln>
            <a:miter lim="800000"/>
            <a:headEnd/>
            <a:tailEnd/>
          </a:ln>
        </p:spPr>
        <p:txBody>
          <a:bodyPr vert="horz" wrap="square" lIns="91440" tIns="45720" rIns="91440" bIns="45720" numCol="1" anchor="t" anchorCtr="0" compatLnSpc="1">
            <a:prstTxWarp prst="textNoShape">
              <a:avLst/>
            </a:prstTxWarp>
          </a:bodyPr>
          <a:lstStyle/>
          <a:p>
            <a:r>
              <a:rPr lang="en-US" altLang="zh-CN" sz="4000" dirty="0" smtClean="0">
                <a:solidFill>
                  <a:schemeClr val="accent2"/>
                </a:solidFill>
                <a:ea typeface="黑体" pitchFamily="49" charset="-122"/>
              </a:rPr>
              <a:t>Chapter 2-</a:t>
            </a:r>
            <a:r>
              <a:rPr lang="en-US" altLang="zh-CN" sz="4000" dirty="0" smtClean="0"/>
              <a:t> Basic Concepts and Development History</a:t>
            </a:r>
            <a:endParaRPr lang="zh-CN" altLang="en-US" sz="4000" dirty="0" smtClean="0">
              <a:solidFill>
                <a:srgbClr val="FF0000"/>
              </a:solidFill>
              <a:ea typeface="黑体" pitchFamily="49" charset="-122"/>
            </a:endParaRPr>
          </a:p>
        </p:txBody>
      </p:sp>
      <p:sp>
        <p:nvSpPr>
          <p:cNvPr id="33795" name="Line 10"/>
          <p:cNvSpPr>
            <a:spLocks noChangeShapeType="1"/>
          </p:cNvSpPr>
          <p:nvPr/>
        </p:nvSpPr>
        <p:spPr bwMode="auto">
          <a:xfrm>
            <a:off x="2133600" y="2498770"/>
            <a:ext cx="5822950" cy="0"/>
          </a:xfrm>
          <a:prstGeom prst="line">
            <a:avLst/>
          </a:prstGeom>
          <a:noFill/>
          <a:ln w="25400">
            <a:solidFill>
              <a:schemeClr val="bg2"/>
            </a:solidFill>
            <a:prstDash val="sysDot"/>
            <a:round/>
            <a:headEnd/>
            <a:tailEnd type="oval" w="med" len="med"/>
          </a:ln>
        </p:spPr>
        <p:txBody>
          <a:bodyPr wrap="none" anchor="ctr"/>
          <a:lstStyle/>
          <a:p>
            <a:endParaRPr lang="zh-CN" altLang="en-US"/>
          </a:p>
        </p:txBody>
      </p:sp>
      <p:sp>
        <p:nvSpPr>
          <p:cNvPr id="33796" name="Text Box 11"/>
          <p:cNvSpPr txBox="1">
            <a:spLocks noChangeArrowheads="1"/>
          </p:cNvSpPr>
          <p:nvPr/>
        </p:nvSpPr>
        <p:spPr bwMode="auto">
          <a:xfrm>
            <a:off x="2362200" y="1965370"/>
            <a:ext cx="5638800" cy="781752"/>
          </a:xfrm>
          <a:prstGeom prst="rect">
            <a:avLst/>
          </a:prstGeom>
          <a:noFill/>
          <a:ln w="9525" algn="ctr">
            <a:noFill/>
            <a:miter lim="800000"/>
            <a:headEnd/>
            <a:tailEnd/>
          </a:ln>
        </p:spPr>
        <p:txBody>
          <a:bodyPr>
            <a:spAutoFit/>
          </a:bodyPr>
          <a:lstStyle/>
          <a:p>
            <a:pPr marL="609600" indent="-609600">
              <a:lnSpc>
                <a:spcPct val="80000"/>
              </a:lnSpc>
              <a:buFont typeface="Wingdings" pitchFamily="2" charset="2"/>
              <a:buNone/>
            </a:pPr>
            <a:r>
              <a:rPr lang="en-US" altLang="zh-CN" sz="2800" dirty="0" smtClean="0">
                <a:solidFill>
                  <a:srgbClr val="46424D"/>
                </a:solidFill>
              </a:rPr>
              <a:t>The Development of The Internet and the World wide Web</a:t>
            </a:r>
            <a:endParaRPr lang="zh-CN" altLang="en-US" sz="2800" b="1" dirty="0">
              <a:solidFill>
                <a:srgbClr val="46424D"/>
              </a:solidFill>
              <a:latin typeface="黑体" pitchFamily="49" charset="-122"/>
              <a:ea typeface="黑体" pitchFamily="49" charset="-122"/>
            </a:endParaRPr>
          </a:p>
        </p:txBody>
      </p:sp>
      <p:sp>
        <p:nvSpPr>
          <p:cNvPr id="33797" name="Line 13"/>
          <p:cNvSpPr>
            <a:spLocks noChangeShapeType="1"/>
          </p:cNvSpPr>
          <p:nvPr/>
        </p:nvSpPr>
        <p:spPr bwMode="auto">
          <a:xfrm>
            <a:off x="2133600" y="3601970"/>
            <a:ext cx="5822950" cy="0"/>
          </a:xfrm>
          <a:prstGeom prst="line">
            <a:avLst/>
          </a:prstGeom>
          <a:noFill/>
          <a:ln w="25400">
            <a:solidFill>
              <a:schemeClr val="bg2"/>
            </a:solidFill>
            <a:prstDash val="sysDot"/>
            <a:round/>
            <a:headEnd/>
            <a:tailEnd type="oval" w="med" len="med"/>
          </a:ln>
        </p:spPr>
        <p:txBody>
          <a:bodyPr wrap="none" anchor="ctr"/>
          <a:lstStyle/>
          <a:p>
            <a:endParaRPr lang="zh-CN" altLang="en-US"/>
          </a:p>
        </p:txBody>
      </p:sp>
      <p:sp>
        <p:nvSpPr>
          <p:cNvPr id="33798" name="Text Box 14"/>
          <p:cNvSpPr txBox="1">
            <a:spLocks noChangeArrowheads="1"/>
          </p:cNvSpPr>
          <p:nvPr/>
        </p:nvSpPr>
        <p:spPr bwMode="auto">
          <a:xfrm>
            <a:off x="2362200" y="3068570"/>
            <a:ext cx="3464410" cy="590354"/>
          </a:xfrm>
          <a:prstGeom prst="rect">
            <a:avLst/>
          </a:prstGeom>
          <a:noFill/>
          <a:ln w="9525" algn="ctr">
            <a:noFill/>
            <a:miter lim="800000"/>
            <a:headEnd/>
            <a:tailEnd/>
          </a:ln>
        </p:spPr>
        <p:txBody>
          <a:bodyPr wrap="none">
            <a:spAutoFit/>
          </a:bodyPr>
          <a:lstStyle/>
          <a:p>
            <a:pPr marL="533400" indent="-533400">
              <a:lnSpc>
                <a:spcPct val="130000"/>
              </a:lnSpc>
              <a:spcBef>
                <a:spcPct val="30000"/>
              </a:spcBef>
            </a:pPr>
            <a:r>
              <a:rPr lang="en-US" altLang="zh-CN" sz="2800" dirty="0" smtClean="0">
                <a:solidFill>
                  <a:srgbClr val="46424D"/>
                </a:solidFill>
              </a:rPr>
              <a:t>Development history</a:t>
            </a:r>
            <a:endParaRPr lang="zh-CN" altLang="en-US" sz="2800" dirty="0" smtClean="0">
              <a:solidFill>
                <a:srgbClr val="46424D"/>
              </a:solidFill>
            </a:endParaRPr>
          </a:p>
        </p:txBody>
      </p:sp>
      <p:grpSp>
        <p:nvGrpSpPr>
          <p:cNvPr id="2" name="Group 97"/>
          <p:cNvGrpSpPr>
            <a:grpSpLocks/>
          </p:cNvGrpSpPr>
          <p:nvPr/>
        </p:nvGrpSpPr>
        <p:grpSpPr bwMode="auto">
          <a:xfrm>
            <a:off x="1524000" y="2992370"/>
            <a:ext cx="762000" cy="665163"/>
            <a:chOff x="1248" y="1248"/>
            <a:chExt cx="480" cy="419"/>
          </a:xfrm>
        </p:grpSpPr>
        <p:grpSp>
          <p:nvGrpSpPr>
            <p:cNvPr id="3" name="Group 6"/>
            <p:cNvGrpSpPr>
              <a:grpSpLocks/>
            </p:cNvGrpSpPr>
            <p:nvPr/>
          </p:nvGrpSpPr>
          <p:grpSpPr bwMode="auto">
            <a:xfrm>
              <a:off x="1248" y="1248"/>
              <a:ext cx="480" cy="419"/>
              <a:chOff x="3174" y="2656"/>
              <a:chExt cx="1549" cy="1351"/>
            </a:xfrm>
          </p:grpSpPr>
          <p:sp>
            <p:nvSpPr>
              <p:cNvPr id="33840" name="AutoShape 7"/>
              <p:cNvSpPr>
                <a:spLocks noChangeArrowheads="1"/>
              </p:cNvSpPr>
              <p:nvPr/>
            </p:nvSpPr>
            <p:spPr bwMode="gray">
              <a:xfrm>
                <a:off x="3187" y="2679"/>
                <a:ext cx="1536" cy="1328"/>
              </a:xfrm>
              <a:prstGeom prst="hexagon">
                <a:avLst>
                  <a:gd name="adj" fmla="val 28916"/>
                  <a:gd name="vf" fmla="val 115470"/>
                </a:avLst>
              </a:prstGeom>
              <a:gradFill rotWithShape="1">
                <a:gsLst>
                  <a:gs pos="0">
                    <a:srgbClr val="B0DCEA"/>
                  </a:gs>
                  <a:gs pos="100000">
                    <a:srgbClr val="51666C"/>
                  </a:gs>
                </a:gsLst>
                <a:lin ang="5400000" scaled="1"/>
              </a:gradFill>
              <a:ln w="9525">
                <a:noFill/>
                <a:miter lim="800000"/>
                <a:headEnd/>
                <a:tailEnd/>
              </a:ln>
            </p:spPr>
            <p:txBody>
              <a:bodyPr wrap="none" anchor="ctr"/>
              <a:lstStyle/>
              <a:p>
                <a:pPr algn="ctr" eaLnBrk="0" hangingPunct="0"/>
                <a:endParaRPr lang="zh-CN" altLang="zh-CN"/>
              </a:p>
            </p:txBody>
          </p:sp>
          <p:sp>
            <p:nvSpPr>
              <p:cNvPr id="33841" name="AutoShape 8"/>
              <p:cNvSpPr>
                <a:spLocks noChangeArrowheads="1"/>
              </p:cNvSpPr>
              <p:nvPr/>
            </p:nvSpPr>
            <p:spPr bwMode="gray">
              <a:xfrm>
                <a:off x="3174" y="2656"/>
                <a:ext cx="1536" cy="1328"/>
              </a:xfrm>
              <a:prstGeom prst="hexagon">
                <a:avLst>
                  <a:gd name="adj" fmla="val 28916"/>
                  <a:gd name="vf" fmla="val 115470"/>
                </a:avLst>
              </a:prstGeom>
              <a:gradFill rotWithShape="1">
                <a:gsLst>
                  <a:gs pos="0">
                    <a:srgbClr val="B0DCEA"/>
                  </a:gs>
                  <a:gs pos="100000">
                    <a:srgbClr val="51666C"/>
                  </a:gs>
                </a:gsLst>
                <a:lin ang="5400000" scaled="1"/>
              </a:gradFill>
              <a:ln w="9525">
                <a:solidFill>
                  <a:srgbClr val="C0C0C0"/>
                </a:solidFill>
                <a:miter lim="800000"/>
                <a:headEnd/>
                <a:tailEnd/>
              </a:ln>
            </p:spPr>
            <p:txBody>
              <a:bodyPr wrap="none" anchor="ctr"/>
              <a:lstStyle/>
              <a:p>
                <a:pPr algn="ctr" eaLnBrk="0" hangingPunct="0"/>
                <a:endParaRPr lang="zh-CN" altLang="zh-CN"/>
              </a:p>
            </p:txBody>
          </p:sp>
          <p:sp>
            <p:nvSpPr>
              <p:cNvPr id="33842" name="AutoShape 9"/>
              <p:cNvSpPr>
                <a:spLocks noChangeArrowheads="1"/>
              </p:cNvSpPr>
              <p:nvPr/>
            </p:nvSpPr>
            <p:spPr bwMode="gray">
              <a:xfrm>
                <a:off x="3264" y="2736"/>
                <a:ext cx="1350" cy="1168"/>
              </a:xfrm>
              <a:prstGeom prst="hexagon">
                <a:avLst>
                  <a:gd name="adj" fmla="val 28896"/>
                  <a:gd name="vf" fmla="val 115470"/>
                </a:avLst>
              </a:prstGeom>
              <a:gradFill rotWithShape="1">
                <a:gsLst>
                  <a:gs pos="0">
                    <a:srgbClr val="B0DCEA"/>
                  </a:gs>
                  <a:gs pos="100000">
                    <a:srgbClr val="51666C"/>
                  </a:gs>
                </a:gsLst>
                <a:lin ang="5400000" scaled="1"/>
              </a:gradFill>
              <a:ln w="9525">
                <a:solidFill>
                  <a:srgbClr val="FEFEFE"/>
                </a:solidFill>
                <a:miter lim="800000"/>
                <a:headEnd/>
                <a:tailEnd/>
              </a:ln>
            </p:spPr>
            <p:txBody>
              <a:bodyPr wrap="none" anchor="ctr"/>
              <a:lstStyle/>
              <a:p>
                <a:pPr algn="ctr" eaLnBrk="0" hangingPunct="0"/>
                <a:endParaRPr lang="zh-CN" altLang="zh-CN"/>
              </a:p>
            </p:txBody>
          </p:sp>
        </p:grpSp>
        <p:sp>
          <p:nvSpPr>
            <p:cNvPr id="33839" name="Text Box 15"/>
            <p:cNvSpPr txBox="1">
              <a:spLocks noChangeArrowheads="1"/>
            </p:cNvSpPr>
            <p:nvPr/>
          </p:nvSpPr>
          <p:spPr bwMode="gray">
            <a:xfrm>
              <a:off x="1372" y="1310"/>
              <a:ext cx="223" cy="288"/>
            </a:xfrm>
            <a:prstGeom prst="rect">
              <a:avLst/>
            </a:prstGeom>
            <a:gradFill rotWithShape="1">
              <a:gsLst>
                <a:gs pos="0">
                  <a:srgbClr val="B0DCEA"/>
                </a:gs>
                <a:gs pos="100000">
                  <a:srgbClr val="51666C"/>
                </a:gs>
              </a:gsLst>
              <a:lin ang="5400000" scaled="1"/>
            </a:gradFill>
            <a:ln w="9525" algn="ctr">
              <a:noFill/>
              <a:miter lim="800000"/>
              <a:headEnd/>
              <a:tailEnd/>
            </a:ln>
          </p:spPr>
          <p:txBody>
            <a:bodyPr wrap="none">
              <a:spAutoFit/>
            </a:bodyPr>
            <a:lstStyle/>
            <a:p>
              <a:pPr algn="ctr" eaLnBrk="0" hangingPunct="0"/>
              <a:r>
                <a:rPr lang="en-US" altLang="zh-CN" b="1">
                  <a:solidFill>
                    <a:srgbClr val="FFFFFF"/>
                  </a:solidFill>
                </a:rPr>
                <a:t>2</a:t>
              </a:r>
            </a:p>
          </p:txBody>
        </p:sp>
      </p:grpSp>
      <p:sp>
        <p:nvSpPr>
          <p:cNvPr id="33800" name="Line 16"/>
          <p:cNvSpPr>
            <a:spLocks noChangeShapeType="1"/>
          </p:cNvSpPr>
          <p:nvPr/>
        </p:nvSpPr>
        <p:spPr bwMode="auto">
          <a:xfrm flipV="1">
            <a:off x="2133600" y="4476329"/>
            <a:ext cx="5822950" cy="0"/>
          </a:xfrm>
          <a:prstGeom prst="line">
            <a:avLst/>
          </a:prstGeom>
          <a:noFill/>
          <a:ln w="25400">
            <a:solidFill>
              <a:schemeClr val="bg2"/>
            </a:solidFill>
            <a:prstDash val="sysDot"/>
            <a:round/>
            <a:headEnd/>
            <a:tailEnd type="oval" w="med" len="med"/>
          </a:ln>
        </p:spPr>
        <p:txBody>
          <a:bodyPr wrap="none" anchor="ctr"/>
          <a:lstStyle/>
          <a:p>
            <a:endParaRPr lang="zh-CN" altLang="en-US"/>
          </a:p>
        </p:txBody>
      </p:sp>
      <p:sp>
        <p:nvSpPr>
          <p:cNvPr id="33801" name="Text Box 17"/>
          <p:cNvSpPr txBox="1">
            <a:spLocks noChangeArrowheads="1"/>
          </p:cNvSpPr>
          <p:nvPr/>
        </p:nvSpPr>
        <p:spPr bwMode="auto">
          <a:xfrm>
            <a:off x="2355850" y="3942929"/>
            <a:ext cx="5128327" cy="590354"/>
          </a:xfrm>
          <a:prstGeom prst="rect">
            <a:avLst/>
          </a:prstGeom>
          <a:noFill/>
          <a:ln w="9525" algn="ctr">
            <a:noFill/>
            <a:miter lim="800000"/>
            <a:headEnd/>
            <a:tailEnd/>
          </a:ln>
        </p:spPr>
        <p:txBody>
          <a:bodyPr wrap="none">
            <a:spAutoFit/>
          </a:bodyPr>
          <a:lstStyle/>
          <a:p>
            <a:pPr marL="533400" indent="-533400">
              <a:lnSpc>
                <a:spcPct val="130000"/>
              </a:lnSpc>
              <a:spcBef>
                <a:spcPct val="30000"/>
              </a:spcBef>
            </a:pPr>
            <a:r>
              <a:rPr lang="en-US" altLang="zh-CN" sz="2800" dirty="0" smtClean="0">
                <a:solidFill>
                  <a:srgbClr val="FF0000"/>
                </a:solidFill>
              </a:rPr>
              <a:t>Definition and running principle</a:t>
            </a:r>
            <a:endParaRPr lang="zh-CN" altLang="en-US" sz="2800" b="1" dirty="0">
              <a:solidFill>
                <a:srgbClr val="FF0000"/>
              </a:solidFill>
              <a:latin typeface="黑体" pitchFamily="49" charset="-122"/>
              <a:ea typeface="黑体" pitchFamily="49" charset="-122"/>
            </a:endParaRPr>
          </a:p>
        </p:txBody>
      </p:sp>
      <p:sp>
        <p:nvSpPr>
          <p:cNvPr id="33802" name="Text Box 18"/>
          <p:cNvSpPr txBox="1">
            <a:spLocks noChangeArrowheads="1"/>
          </p:cNvSpPr>
          <p:nvPr/>
        </p:nvSpPr>
        <p:spPr bwMode="gray">
          <a:xfrm>
            <a:off x="1720850" y="3965154"/>
            <a:ext cx="354013" cy="457200"/>
          </a:xfrm>
          <a:prstGeom prst="rect">
            <a:avLst/>
          </a:prstGeom>
          <a:noFill/>
          <a:ln w="9525" algn="ctr">
            <a:noFill/>
            <a:miter lim="800000"/>
            <a:headEnd/>
            <a:tailEnd/>
          </a:ln>
        </p:spPr>
        <p:txBody>
          <a:bodyPr wrap="none">
            <a:spAutoFit/>
          </a:bodyPr>
          <a:lstStyle/>
          <a:p>
            <a:pPr algn="ctr" eaLnBrk="0" hangingPunct="0"/>
            <a:r>
              <a:rPr lang="en-US" altLang="zh-CN" b="1">
                <a:solidFill>
                  <a:srgbClr val="FFFFFF"/>
                </a:solidFill>
              </a:rPr>
              <a:t>3</a:t>
            </a:r>
          </a:p>
        </p:txBody>
      </p:sp>
      <p:sp>
        <p:nvSpPr>
          <p:cNvPr id="33803" name="Text Box 28"/>
          <p:cNvSpPr txBox="1">
            <a:spLocks noChangeArrowheads="1"/>
          </p:cNvSpPr>
          <p:nvPr/>
        </p:nvSpPr>
        <p:spPr bwMode="gray">
          <a:xfrm>
            <a:off x="1720850" y="3965154"/>
            <a:ext cx="354013" cy="457200"/>
          </a:xfrm>
          <a:prstGeom prst="rect">
            <a:avLst/>
          </a:prstGeom>
          <a:noFill/>
          <a:ln w="9525" algn="ctr">
            <a:noFill/>
            <a:miter lim="800000"/>
            <a:headEnd/>
            <a:tailEnd/>
          </a:ln>
        </p:spPr>
        <p:txBody>
          <a:bodyPr wrap="none">
            <a:spAutoFit/>
          </a:bodyPr>
          <a:lstStyle/>
          <a:p>
            <a:pPr algn="ctr" eaLnBrk="0" hangingPunct="0"/>
            <a:r>
              <a:rPr lang="en-US" altLang="zh-CN" b="1">
                <a:solidFill>
                  <a:srgbClr val="FFFFFF"/>
                </a:solidFill>
              </a:rPr>
              <a:t>3</a:t>
            </a:r>
          </a:p>
        </p:txBody>
      </p:sp>
      <p:grpSp>
        <p:nvGrpSpPr>
          <p:cNvPr id="4" name="Group 79"/>
          <p:cNvGrpSpPr>
            <a:grpSpLocks/>
          </p:cNvGrpSpPr>
          <p:nvPr/>
        </p:nvGrpSpPr>
        <p:grpSpPr bwMode="auto">
          <a:xfrm>
            <a:off x="1524000" y="3884192"/>
            <a:ext cx="762000" cy="665162"/>
            <a:chOff x="1248" y="768"/>
            <a:chExt cx="480" cy="419"/>
          </a:xfrm>
        </p:grpSpPr>
        <p:grpSp>
          <p:nvGrpSpPr>
            <p:cNvPr id="5" name="Group 2"/>
            <p:cNvGrpSpPr>
              <a:grpSpLocks/>
            </p:cNvGrpSpPr>
            <p:nvPr/>
          </p:nvGrpSpPr>
          <p:grpSpPr bwMode="auto">
            <a:xfrm>
              <a:off x="1248" y="768"/>
              <a:ext cx="480" cy="419"/>
              <a:chOff x="1110" y="2656"/>
              <a:chExt cx="1549" cy="1351"/>
            </a:xfrm>
          </p:grpSpPr>
          <p:sp>
            <p:nvSpPr>
              <p:cNvPr id="33835" name="AutoShape 3"/>
              <p:cNvSpPr>
                <a:spLocks noChangeArrowheads="1"/>
              </p:cNvSpPr>
              <p:nvPr/>
            </p:nvSpPr>
            <p:spPr bwMode="gray">
              <a:xfrm>
                <a:off x="1123" y="2679"/>
                <a:ext cx="1536" cy="1328"/>
              </a:xfrm>
              <a:prstGeom prst="hexagon">
                <a:avLst>
                  <a:gd name="adj" fmla="val 28916"/>
                  <a:gd name="vf" fmla="val 115470"/>
                </a:avLst>
              </a:prstGeom>
              <a:gradFill rotWithShape="1">
                <a:gsLst>
                  <a:gs pos="0">
                    <a:srgbClr val="9FFBAA"/>
                  </a:gs>
                  <a:gs pos="100000">
                    <a:srgbClr val="4A744F"/>
                  </a:gs>
                </a:gsLst>
                <a:lin ang="5400000" scaled="1"/>
              </a:gradFill>
              <a:ln w="9525">
                <a:noFill/>
                <a:miter lim="800000"/>
                <a:headEnd/>
                <a:tailEnd/>
              </a:ln>
            </p:spPr>
            <p:txBody>
              <a:bodyPr wrap="none" anchor="ctr"/>
              <a:lstStyle/>
              <a:p>
                <a:pPr algn="ctr" eaLnBrk="0" hangingPunct="0"/>
                <a:endParaRPr lang="zh-CN" altLang="zh-CN"/>
              </a:p>
            </p:txBody>
          </p:sp>
          <p:sp>
            <p:nvSpPr>
              <p:cNvPr id="33836" name="AutoShape 4"/>
              <p:cNvSpPr>
                <a:spLocks noChangeArrowheads="1"/>
              </p:cNvSpPr>
              <p:nvPr/>
            </p:nvSpPr>
            <p:spPr bwMode="gray">
              <a:xfrm>
                <a:off x="1110" y="2656"/>
                <a:ext cx="1536" cy="1328"/>
              </a:xfrm>
              <a:prstGeom prst="hexagon">
                <a:avLst>
                  <a:gd name="adj" fmla="val 28916"/>
                  <a:gd name="vf" fmla="val 115470"/>
                </a:avLst>
              </a:prstGeom>
              <a:gradFill rotWithShape="1">
                <a:gsLst>
                  <a:gs pos="0">
                    <a:srgbClr val="9FFBAA"/>
                  </a:gs>
                  <a:gs pos="100000">
                    <a:srgbClr val="4A744F"/>
                  </a:gs>
                </a:gsLst>
                <a:lin ang="5400000" scaled="1"/>
              </a:gradFill>
              <a:ln w="9525">
                <a:solidFill>
                  <a:srgbClr val="C0C0C0"/>
                </a:solidFill>
                <a:miter lim="800000"/>
                <a:headEnd/>
                <a:tailEnd/>
              </a:ln>
            </p:spPr>
            <p:txBody>
              <a:bodyPr wrap="none" anchor="ctr"/>
              <a:lstStyle/>
              <a:p>
                <a:pPr algn="ctr" eaLnBrk="0" hangingPunct="0"/>
                <a:endParaRPr lang="zh-CN" altLang="zh-CN"/>
              </a:p>
            </p:txBody>
          </p:sp>
          <p:sp>
            <p:nvSpPr>
              <p:cNvPr id="33837" name="AutoShape 5"/>
              <p:cNvSpPr>
                <a:spLocks noChangeArrowheads="1"/>
              </p:cNvSpPr>
              <p:nvPr/>
            </p:nvSpPr>
            <p:spPr bwMode="gray">
              <a:xfrm>
                <a:off x="1200" y="2736"/>
                <a:ext cx="1350" cy="1168"/>
              </a:xfrm>
              <a:prstGeom prst="hexagon">
                <a:avLst>
                  <a:gd name="adj" fmla="val 28896"/>
                  <a:gd name="vf" fmla="val 115470"/>
                </a:avLst>
              </a:prstGeom>
              <a:gradFill rotWithShape="1">
                <a:gsLst>
                  <a:gs pos="0">
                    <a:srgbClr val="9FFBAA"/>
                  </a:gs>
                  <a:gs pos="100000">
                    <a:srgbClr val="4A744F"/>
                  </a:gs>
                </a:gsLst>
                <a:lin ang="5400000" scaled="1"/>
              </a:gradFill>
              <a:ln w="9525">
                <a:solidFill>
                  <a:srgbClr val="FEFEFE"/>
                </a:solidFill>
                <a:miter lim="800000"/>
                <a:headEnd/>
                <a:tailEnd/>
              </a:ln>
            </p:spPr>
            <p:txBody>
              <a:bodyPr wrap="none" anchor="ctr"/>
              <a:lstStyle/>
              <a:p>
                <a:pPr algn="ctr" eaLnBrk="0" hangingPunct="0"/>
                <a:endParaRPr lang="zh-CN" altLang="zh-CN"/>
              </a:p>
            </p:txBody>
          </p:sp>
        </p:grpSp>
        <p:sp>
          <p:nvSpPr>
            <p:cNvPr id="33834" name="Text Box 12"/>
            <p:cNvSpPr txBox="1">
              <a:spLocks noChangeArrowheads="1"/>
            </p:cNvSpPr>
            <p:nvPr/>
          </p:nvSpPr>
          <p:spPr bwMode="gray">
            <a:xfrm>
              <a:off x="1372" y="830"/>
              <a:ext cx="223" cy="288"/>
            </a:xfrm>
            <a:prstGeom prst="rect">
              <a:avLst/>
            </a:prstGeom>
            <a:noFill/>
            <a:ln w="9525" algn="ctr">
              <a:noFill/>
              <a:miter lim="800000"/>
              <a:headEnd/>
              <a:tailEnd/>
            </a:ln>
          </p:spPr>
          <p:txBody>
            <a:bodyPr wrap="none">
              <a:spAutoFit/>
            </a:bodyPr>
            <a:lstStyle/>
            <a:p>
              <a:pPr algn="ctr" eaLnBrk="0" hangingPunct="0"/>
              <a:r>
                <a:rPr lang="en-US" altLang="zh-CN" b="1">
                  <a:solidFill>
                    <a:srgbClr val="FFFFFF"/>
                  </a:solidFill>
                </a:rPr>
                <a:t>3</a:t>
              </a:r>
            </a:p>
          </p:txBody>
        </p:sp>
      </p:grpSp>
      <p:grpSp>
        <p:nvGrpSpPr>
          <p:cNvPr id="6" name="Group 104"/>
          <p:cNvGrpSpPr>
            <a:grpSpLocks/>
          </p:cNvGrpSpPr>
          <p:nvPr/>
        </p:nvGrpSpPr>
        <p:grpSpPr bwMode="auto">
          <a:xfrm>
            <a:off x="1524000" y="1909808"/>
            <a:ext cx="762000" cy="665162"/>
            <a:chOff x="1248" y="768"/>
            <a:chExt cx="480" cy="419"/>
          </a:xfrm>
        </p:grpSpPr>
        <p:grpSp>
          <p:nvGrpSpPr>
            <p:cNvPr id="7" name="Group 2"/>
            <p:cNvGrpSpPr>
              <a:grpSpLocks/>
            </p:cNvGrpSpPr>
            <p:nvPr/>
          </p:nvGrpSpPr>
          <p:grpSpPr bwMode="auto">
            <a:xfrm>
              <a:off x="1248" y="768"/>
              <a:ext cx="480" cy="419"/>
              <a:chOff x="1110" y="2656"/>
              <a:chExt cx="1549" cy="1351"/>
            </a:xfrm>
          </p:grpSpPr>
          <p:sp>
            <p:nvSpPr>
              <p:cNvPr id="33825" name="AutoShape 3"/>
              <p:cNvSpPr>
                <a:spLocks noChangeArrowheads="1"/>
              </p:cNvSpPr>
              <p:nvPr/>
            </p:nvSpPr>
            <p:spPr bwMode="gray">
              <a:xfrm>
                <a:off x="1123" y="2679"/>
                <a:ext cx="1536" cy="1328"/>
              </a:xfrm>
              <a:prstGeom prst="hexagon">
                <a:avLst>
                  <a:gd name="adj" fmla="val 28916"/>
                  <a:gd name="vf" fmla="val 115470"/>
                </a:avLst>
              </a:prstGeom>
              <a:gradFill rotWithShape="1">
                <a:gsLst>
                  <a:gs pos="0">
                    <a:srgbClr val="9FFBAA"/>
                  </a:gs>
                  <a:gs pos="100000">
                    <a:srgbClr val="4A744F"/>
                  </a:gs>
                </a:gsLst>
                <a:lin ang="5400000" scaled="1"/>
              </a:gradFill>
              <a:ln w="9525">
                <a:noFill/>
                <a:miter lim="800000"/>
                <a:headEnd/>
                <a:tailEnd/>
              </a:ln>
            </p:spPr>
            <p:txBody>
              <a:bodyPr wrap="none" anchor="ctr"/>
              <a:lstStyle/>
              <a:p>
                <a:pPr algn="ctr" eaLnBrk="0" hangingPunct="0"/>
                <a:endParaRPr lang="zh-CN" altLang="zh-CN"/>
              </a:p>
            </p:txBody>
          </p:sp>
          <p:sp>
            <p:nvSpPr>
              <p:cNvPr id="33826" name="AutoShape 4"/>
              <p:cNvSpPr>
                <a:spLocks noChangeArrowheads="1"/>
              </p:cNvSpPr>
              <p:nvPr/>
            </p:nvSpPr>
            <p:spPr bwMode="gray">
              <a:xfrm>
                <a:off x="1110" y="2656"/>
                <a:ext cx="1536" cy="1328"/>
              </a:xfrm>
              <a:prstGeom prst="hexagon">
                <a:avLst>
                  <a:gd name="adj" fmla="val 28916"/>
                  <a:gd name="vf" fmla="val 115470"/>
                </a:avLst>
              </a:prstGeom>
              <a:gradFill rotWithShape="1">
                <a:gsLst>
                  <a:gs pos="0">
                    <a:srgbClr val="9FFBAA"/>
                  </a:gs>
                  <a:gs pos="100000">
                    <a:srgbClr val="4A744F"/>
                  </a:gs>
                </a:gsLst>
                <a:lin ang="5400000" scaled="1"/>
              </a:gradFill>
              <a:ln w="9525">
                <a:solidFill>
                  <a:srgbClr val="C0C0C0"/>
                </a:solidFill>
                <a:miter lim="800000"/>
                <a:headEnd/>
                <a:tailEnd/>
              </a:ln>
            </p:spPr>
            <p:txBody>
              <a:bodyPr wrap="none" anchor="ctr"/>
              <a:lstStyle/>
              <a:p>
                <a:pPr algn="ctr" eaLnBrk="0" hangingPunct="0"/>
                <a:endParaRPr lang="zh-CN" altLang="zh-CN"/>
              </a:p>
            </p:txBody>
          </p:sp>
          <p:sp>
            <p:nvSpPr>
              <p:cNvPr id="33827" name="AutoShape 5"/>
              <p:cNvSpPr>
                <a:spLocks noChangeArrowheads="1"/>
              </p:cNvSpPr>
              <p:nvPr/>
            </p:nvSpPr>
            <p:spPr bwMode="gray">
              <a:xfrm>
                <a:off x="1200" y="2736"/>
                <a:ext cx="1350" cy="1168"/>
              </a:xfrm>
              <a:prstGeom prst="hexagon">
                <a:avLst>
                  <a:gd name="adj" fmla="val 28896"/>
                  <a:gd name="vf" fmla="val 115470"/>
                </a:avLst>
              </a:prstGeom>
              <a:gradFill rotWithShape="1">
                <a:gsLst>
                  <a:gs pos="0">
                    <a:srgbClr val="9FFBAA"/>
                  </a:gs>
                  <a:gs pos="100000">
                    <a:srgbClr val="4A744F"/>
                  </a:gs>
                </a:gsLst>
                <a:lin ang="5400000" scaled="1"/>
              </a:gradFill>
              <a:ln w="9525">
                <a:solidFill>
                  <a:srgbClr val="FEFEFE"/>
                </a:solidFill>
                <a:miter lim="800000"/>
                <a:headEnd/>
                <a:tailEnd/>
              </a:ln>
            </p:spPr>
            <p:txBody>
              <a:bodyPr wrap="none" anchor="ctr"/>
              <a:lstStyle/>
              <a:p>
                <a:pPr algn="ctr" eaLnBrk="0" hangingPunct="0"/>
                <a:endParaRPr lang="zh-CN" altLang="zh-CN"/>
              </a:p>
            </p:txBody>
          </p:sp>
        </p:grpSp>
        <p:sp>
          <p:nvSpPr>
            <p:cNvPr id="33824" name="Text Box 12"/>
            <p:cNvSpPr txBox="1">
              <a:spLocks noChangeArrowheads="1"/>
            </p:cNvSpPr>
            <p:nvPr/>
          </p:nvSpPr>
          <p:spPr bwMode="gray">
            <a:xfrm>
              <a:off x="1372" y="830"/>
              <a:ext cx="223" cy="288"/>
            </a:xfrm>
            <a:prstGeom prst="rect">
              <a:avLst/>
            </a:prstGeom>
            <a:noFill/>
            <a:ln w="9525" algn="ctr">
              <a:noFill/>
              <a:miter lim="800000"/>
              <a:headEnd/>
              <a:tailEnd/>
            </a:ln>
          </p:spPr>
          <p:txBody>
            <a:bodyPr wrap="none">
              <a:spAutoFit/>
            </a:bodyPr>
            <a:lstStyle/>
            <a:p>
              <a:pPr algn="ctr" eaLnBrk="0" hangingPunct="0"/>
              <a:r>
                <a:rPr lang="en-US" altLang="zh-CN" b="1">
                  <a:solidFill>
                    <a:srgbClr val="FFFFFF"/>
                  </a:solidFill>
                </a:rPr>
                <a:t>1</a:t>
              </a:r>
            </a:p>
          </p:txBody>
        </p:sp>
      </p:grpSp>
      <p:sp>
        <p:nvSpPr>
          <p:cNvPr id="33816" name="日期占位符 5"/>
          <p:cNvSpPr>
            <a:spLocks noGrp="1"/>
          </p:cNvSpPr>
          <p:nvPr>
            <p:ph type="dt" sz="quarter" idx="10"/>
          </p:nvPr>
        </p:nvSpPr>
        <p:spPr>
          <a:noFill/>
        </p:spPr>
        <p:txBody>
          <a:bodyPr/>
          <a:lstStyle/>
          <a:p>
            <a:fld id="{A498EE81-2D23-46D3-B3C5-EA6A531004E6}" type="datetime1">
              <a:rPr lang="zh-CN" altLang="en-US" smtClean="0"/>
              <a:pPr/>
              <a:t>2022/3/14 Monday</a:t>
            </a:fld>
            <a:endParaRPr lang="en-US" altLang="zh-CN" smtClean="0"/>
          </a:p>
        </p:txBody>
      </p:sp>
      <p:sp>
        <p:nvSpPr>
          <p:cNvPr id="33817" name="灯片编号占位符 6"/>
          <p:cNvSpPr>
            <a:spLocks noGrp="1"/>
          </p:cNvSpPr>
          <p:nvPr>
            <p:ph type="sldNum" sz="quarter" idx="12"/>
          </p:nvPr>
        </p:nvSpPr>
        <p:spPr>
          <a:noFill/>
        </p:spPr>
        <p:txBody>
          <a:bodyPr/>
          <a:lstStyle/>
          <a:p>
            <a:fld id="{F004AE52-BD37-4D92-A5E8-85C43821A118}" type="slidenum">
              <a:rPr lang="en-US" altLang="zh-CN" smtClean="0"/>
              <a:pPr/>
              <a:t>36</a:t>
            </a:fld>
            <a:endParaRPr lang="en-US" altLang="zh-CN" smtClean="0"/>
          </a:p>
        </p:txBody>
      </p:sp>
    </p:spTree>
  </p:cSld>
  <p:clrMapOvr>
    <a:masterClrMapping/>
  </p:clrMapOvr>
  <p:transition spd="med">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2"/>
          <a:srcRect t="10566"/>
          <a:stretch>
            <a:fillRect/>
          </a:stretch>
        </p:blipFill>
        <p:spPr bwMode="auto">
          <a:xfrm>
            <a:off x="1133475" y="1569493"/>
            <a:ext cx="6877050" cy="4898196"/>
          </a:xfrm>
          <a:prstGeom prst="rect">
            <a:avLst/>
          </a:prstGeom>
          <a:noFill/>
          <a:ln w="9525">
            <a:noFill/>
            <a:miter lim="800000"/>
            <a:headEnd/>
            <a:tailEnd/>
          </a:ln>
        </p:spPr>
      </p:pic>
      <p:sp>
        <p:nvSpPr>
          <p:cNvPr id="3" name="Rectangle 2"/>
          <p:cNvSpPr txBox="1">
            <a:spLocks noChangeArrowheads="1"/>
          </p:cNvSpPr>
          <p:nvPr/>
        </p:nvSpPr>
        <p:spPr bwMode="auto">
          <a:xfrm>
            <a:off x="358776" y="376451"/>
            <a:ext cx="7642224" cy="8382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lang="en-US" altLang="zh-CN" sz="4000" b="1" dirty="0" smtClean="0">
                <a:solidFill>
                  <a:schemeClr val="accent2"/>
                </a:solidFill>
                <a:latin typeface="Arial"/>
                <a:ea typeface="黑体" pitchFamily="49" charset="-122"/>
                <a:cs typeface="Arial"/>
              </a:rPr>
              <a:t>Search engine architecture</a:t>
            </a:r>
            <a:endParaRPr kumimoji="0" lang="zh-CN" altLang="en-US" sz="4000" b="1" i="0" u="none" strike="noStrike" kern="1200" cap="none" spc="0" normalizeH="0" baseline="0" noProof="0" dirty="0" smtClean="0">
              <a:ln>
                <a:noFill/>
              </a:ln>
              <a:solidFill>
                <a:srgbClr val="FF0000"/>
              </a:solidFill>
              <a:effectLst/>
              <a:uLnTx/>
              <a:uFillTx/>
              <a:latin typeface="Arial"/>
              <a:ea typeface="黑体" pitchFamily="49" charset="-122"/>
              <a:cs typeface="Arial"/>
            </a:endParaRPr>
          </a:p>
        </p:txBody>
      </p:sp>
    </p:spTree>
  </p:cSld>
  <p:clrMapOvr>
    <a:masterClrMapping/>
  </p:clrMapOvr>
  <p:transition spd="med">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Core technology for SE </a:t>
            </a:r>
          </a:p>
        </p:txBody>
      </p:sp>
      <p:sp>
        <p:nvSpPr>
          <p:cNvPr id="3" name="Content Placeholder 2"/>
          <p:cNvSpPr>
            <a:spLocks noGrp="1"/>
          </p:cNvSpPr>
          <p:nvPr>
            <p:ph idx="1"/>
          </p:nvPr>
        </p:nvSpPr>
        <p:spPr>
          <a:xfrm>
            <a:off x="1629411" y="1600200"/>
            <a:ext cx="6121021" cy="4525963"/>
          </a:xfrm>
        </p:spPr>
        <p:txBody>
          <a:bodyPr/>
          <a:lstStyle/>
          <a:p>
            <a:r>
              <a:rPr lang="en-US" dirty="0" smtClean="0"/>
              <a:t> information indexing</a:t>
            </a:r>
          </a:p>
          <a:p>
            <a:pPr lvl="1">
              <a:buNone/>
            </a:pPr>
            <a:endParaRPr lang="en-US" dirty="0" smtClean="0"/>
          </a:p>
          <a:p>
            <a:r>
              <a:rPr lang="en-US" dirty="0" smtClean="0"/>
              <a:t>Information retrieve</a:t>
            </a:r>
          </a:p>
          <a:p>
            <a:pPr lvl="1">
              <a:buNone/>
            </a:pPr>
            <a:endParaRPr lang="en-US" dirty="0" smtClean="0"/>
          </a:p>
          <a:p>
            <a:r>
              <a:rPr lang="en-US" dirty="0" smtClean="0"/>
              <a:t>Distribution storage</a:t>
            </a:r>
          </a:p>
          <a:p>
            <a:pPr>
              <a:buNone/>
            </a:pPr>
            <a:endParaRPr lang="en-US" dirty="0" smtClean="0"/>
          </a:p>
          <a:p>
            <a:r>
              <a:rPr lang="en-US" dirty="0" smtClean="0"/>
              <a:t>User behavior analysis</a:t>
            </a:r>
          </a:p>
        </p:txBody>
      </p:sp>
      <p:sp>
        <p:nvSpPr>
          <p:cNvPr id="7" name="Footer Placeholder 6"/>
          <p:cNvSpPr>
            <a:spLocks noGrp="1"/>
          </p:cNvSpPr>
          <p:nvPr>
            <p:ph type="ftr" sz="quarter" idx="10"/>
          </p:nvPr>
        </p:nvSpPr>
        <p:spPr/>
        <p:txBody>
          <a:bodyPr/>
          <a:lstStyle/>
          <a:p>
            <a:r>
              <a:rPr lang="en-US" smtClean="0"/>
              <a:t>Chapter 1 Introduction</a:t>
            </a:r>
            <a:endParaRPr lang="en-US" dirty="0"/>
          </a:p>
        </p:txBody>
      </p:sp>
    </p:spTree>
  </p:cSld>
  <p:clrMapOvr>
    <a:masterClrMapping/>
  </p:clrMapOvr>
  <p:transition spd="med">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Homework </a:t>
            </a:r>
          </a:p>
        </p:txBody>
      </p:sp>
      <p:sp>
        <p:nvSpPr>
          <p:cNvPr id="3" name="Content Placeholder 2"/>
          <p:cNvSpPr>
            <a:spLocks noGrp="1"/>
          </p:cNvSpPr>
          <p:nvPr>
            <p:ph idx="1"/>
          </p:nvPr>
        </p:nvSpPr>
        <p:spPr>
          <a:xfrm>
            <a:off x="736979" y="1600200"/>
            <a:ext cx="8120418" cy="4525963"/>
          </a:xfrm>
        </p:spPr>
        <p:txBody>
          <a:bodyPr/>
          <a:lstStyle/>
          <a:p>
            <a:pPr marL="0" indent="0">
              <a:buNone/>
            </a:pPr>
            <a:r>
              <a:rPr lang="en-US" altLang="zh-CN" b="1" dirty="0" smtClean="0"/>
              <a:t>Three </a:t>
            </a:r>
            <a:r>
              <a:rPr lang="en-US" altLang="zh-CN" b="1" dirty="0"/>
              <a:t>questions:</a:t>
            </a:r>
            <a:endParaRPr lang="zh-CN" altLang="zh-CN" dirty="0"/>
          </a:p>
          <a:p>
            <a:pPr lvl="0"/>
            <a:r>
              <a:rPr lang="en-US" altLang="zh-CN" dirty="0"/>
              <a:t>What is the meaning of search engine for human beings?</a:t>
            </a:r>
            <a:endParaRPr lang="zh-CN" altLang="zh-CN" dirty="0"/>
          </a:p>
          <a:p>
            <a:pPr lvl="0"/>
            <a:r>
              <a:rPr lang="en-US" altLang="zh-CN" dirty="0"/>
              <a:t>What is the relationship between search engines and big data?</a:t>
            </a:r>
            <a:endParaRPr lang="zh-CN" altLang="zh-CN" dirty="0"/>
          </a:p>
          <a:p>
            <a:pPr lvl="0"/>
            <a:r>
              <a:rPr lang="en-US" altLang="zh-CN" dirty="0"/>
              <a:t>By retrieving some documents on the WWW, you can deepen your understanding of the following aspects. So, it can build a foundation for your future research.</a:t>
            </a:r>
            <a:endParaRPr lang="zh-CN" altLang="zh-CN" dirty="0"/>
          </a:p>
          <a:p>
            <a:pPr marL="0" indent="0">
              <a:buNone/>
            </a:pPr>
            <a:r>
              <a:rPr lang="en-US" altLang="zh-CN" dirty="0" smtClean="0"/>
              <a:t>    Data </a:t>
            </a:r>
            <a:r>
              <a:rPr lang="en-US" altLang="zh-CN" dirty="0"/>
              <a:t>acquisition, processing, storage, mining and </a:t>
            </a:r>
            <a:r>
              <a:rPr lang="en-US" altLang="zh-CN" dirty="0" smtClean="0"/>
              <a:t>   application</a:t>
            </a:r>
            <a:r>
              <a:rPr lang="en-US" altLang="zh-CN" dirty="0"/>
              <a:t>.</a:t>
            </a:r>
            <a:endParaRPr lang="zh-CN" altLang="zh-CN" dirty="0"/>
          </a:p>
        </p:txBody>
      </p:sp>
      <p:sp>
        <p:nvSpPr>
          <p:cNvPr id="7" name="Footer Placeholder 6"/>
          <p:cNvSpPr>
            <a:spLocks noGrp="1"/>
          </p:cNvSpPr>
          <p:nvPr>
            <p:ph type="ftr" sz="quarter" idx="10"/>
          </p:nvPr>
        </p:nvSpPr>
        <p:spPr/>
        <p:txBody>
          <a:bodyPr/>
          <a:lstStyle/>
          <a:p>
            <a:r>
              <a:rPr lang="en-US" smtClean="0"/>
              <a:t>Chapter 1 Introduction</a:t>
            </a:r>
            <a:endParaRPr lang="en-US" dirty="0"/>
          </a:p>
        </p:txBody>
      </p:sp>
    </p:spTree>
    <p:extLst>
      <p:ext uri="{BB962C8B-B14F-4D97-AF65-F5344CB8AC3E}">
        <p14:creationId xmlns:p14="http://schemas.microsoft.com/office/powerpoint/2010/main" val="1726348631"/>
      </p:ext>
    </p:extLst>
  </p:cSld>
  <p:clrMapOvr>
    <a:masterClrMapping/>
  </p:clrMapOvr>
  <p:transition spd="med">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defRPr/>
            </a:pPr>
            <a:r>
              <a:rPr lang="en-US" smtClean="0"/>
              <a:t>Chapter 1 Introduction</a:t>
            </a:r>
            <a:endParaRPr lang="en-US"/>
          </a:p>
        </p:txBody>
      </p:sp>
      <p:sp>
        <p:nvSpPr>
          <p:cNvPr id="5" name="Title 1"/>
          <p:cNvSpPr txBox="1">
            <a:spLocks/>
          </p:cNvSpPr>
          <p:nvPr/>
        </p:nvSpPr>
        <p:spPr>
          <a:xfrm>
            <a:off x="457200" y="707926"/>
            <a:ext cx="6083426" cy="619432"/>
          </a:xfrm>
          <a:prstGeom prst="rect">
            <a:avLst/>
          </a:prstGeom>
        </p:spPr>
        <p:txBody>
          <a:bodyPr/>
          <a:lstStyle/>
          <a:p>
            <a:pPr lvl="0">
              <a:defRPr/>
            </a:pPr>
            <a:r>
              <a:rPr lang="en-US" sz="2400" b="1" i="1" dirty="0" smtClean="0">
                <a:solidFill>
                  <a:srgbClr val="FF0000"/>
                </a:solidFill>
                <a:latin typeface="Arial"/>
                <a:cs typeface="Arial"/>
              </a:rPr>
              <a:t>Score proportion of this course</a:t>
            </a:r>
            <a:r>
              <a:rPr lang="en-US" sz="2400" b="1" i="1" noProof="0" dirty="0" smtClean="0">
                <a:solidFill>
                  <a:srgbClr val="FF0000"/>
                </a:solidFill>
                <a:latin typeface="Arial"/>
                <a:cs typeface="Arial"/>
              </a:rPr>
              <a:t> </a:t>
            </a:r>
            <a:endParaRPr kumimoji="0" lang="en-US" sz="2400" b="1" i="1" u="none" strike="noStrike" kern="1200" cap="none" spc="0" normalizeH="0" baseline="0" noProof="0" dirty="0">
              <a:ln>
                <a:noFill/>
              </a:ln>
              <a:solidFill>
                <a:srgbClr val="FF0000"/>
              </a:solidFill>
              <a:effectLst/>
              <a:uLnTx/>
              <a:uFillTx/>
              <a:latin typeface="Arial"/>
              <a:ea typeface="ＭＳ Ｐゴシック" charset="-128"/>
              <a:cs typeface="Arial"/>
            </a:endParaRPr>
          </a:p>
        </p:txBody>
      </p:sp>
      <p:sp>
        <p:nvSpPr>
          <p:cNvPr id="6" name="Title 1"/>
          <p:cNvSpPr txBox="1">
            <a:spLocks/>
          </p:cNvSpPr>
          <p:nvPr/>
        </p:nvSpPr>
        <p:spPr>
          <a:xfrm>
            <a:off x="609599" y="1474842"/>
            <a:ext cx="8064627" cy="4527550"/>
          </a:xfrm>
          <a:prstGeom prst="rect">
            <a:avLst/>
          </a:prstGeom>
        </p:spPr>
        <p:txBody>
          <a:bodyPr/>
          <a:lstStyle/>
          <a:p>
            <a:pPr lvl="0">
              <a:lnSpc>
                <a:spcPct val="200000"/>
              </a:lnSpc>
              <a:buFont typeface="Wingdings" pitchFamily="2" charset="2"/>
              <a:buChar char="ü"/>
            </a:pPr>
            <a:r>
              <a:rPr lang="en-US" sz="2400" b="1" i="1" dirty="0" smtClean="0">
                <a:latin typeface="Arial"/>
                <a:cs typeface="Arial"/>
              </a:rPr>
              <a:t>  </a:t>
            </a:r>
            <a:r>
              <a:rPr lang="en-US" altLang="zh-CN" sz="2400" b="1" i="1" dirty="0" smtClean="0">
                <a:latin typeface="Arial"/>
                <a:cs typeface="Arial"/>
              </a:rPr>
              <a:t>Attendance</a:t>
            </a:r>
            <a:r>
              <a:rPr lang="en-US" altLang="zh-CN" sz="2400" b="1" i="1" dirty="0" smtClean="0">
                <a:solidFill>
                  <a:srgbClr val="00B0F0"/>
                </a:solidFill>
                <a:latin typeface="Arial"/>
                <a:cs typeface="Arial"/>
              </a:rPr>
              <a:t>(15%)</a:t>
            </a:r>
            <a:endParaRPr lang="en-US" sz="2400" b="1" i="1" dirty="0" smtClean="0">
              <a:solidFill>
                <a:srgbClr val="00B0F0"/>
              </a:solidFill>
              <a:latin typeface="Arial"/>
              <a:cs typeface="Arial"/>
            </a:endParaRPr>
          </a:p>
          <a:p>
            <a:pPr lvl="1" eaLnBrk="1" hangingPunct="1">
              <a:lnSpc>
                <a:spcPct val="90000"/>
              </a:lnSpc>
            </a:pPr>
            <a:r>
              <a:rPr lang="en-US" sz="2400" i="1" dirty="0" smtClean="0">
                <a:latin typeface="Arial"/>
                <a:cs typeface="Arial"/>
              </a:rPr>
              <a:t>   full attendance</a:t>
            </a:r>
            <a:endParaRPr kumimoji="0" lang="en-US" sz="2400" i="1" u="none" strike="noStrike" kern="1200" cap="none" spc="0" normalizeH="0" baseline="0" dirty="0" smtClean="0">
              <a:ln>
                <a:noFill/>
              </a:ln>
              <a:effectLst/>
              <a:uLnTx/>
              <a:uFillTx/>
              <a:latin typeface="Arial"/>
              <a:ea typeface="ＭＳ Ｐゴシック" charset="-128"/>
              <a:cs typeface="Arial"/>
            </a:endParaRPr>
          </a:p>
          <a:p>
            <a:pPr lvl="0">
              <a:lnSpc>
                <a:spcPct val="200000"/>
              </a:lnSpc>
              <a:buFont typeface="Wingdings" pitchFamily="2" charset="2"/>
              <a:buChar char="ü"/>
            </a:pPr>
            <a:r>
              <a:rPr lang="en-US" sz="2400" b="1" i="1" dirty="0" smtClean="0">
                <a:latin typeface="Arial"/>
                <a:cs typeface="Arial"/>
              </a:rPr>
              <a:t> </a:t>
            </a:r>
            <a:r>
              <a:rPr lang="en-US" altLang="zh-CN" sz="2400" b="1" i="1" dirty="0" smtClean="0">
                <a:latin typeface="Arial"/>
                <a:cs typeface="Arial"/>
              </a:rPr>
              <a:t>Oral presentation</a:t>
            </a:r>
            <a:r>
              <a:rPr lang="en-US" altLang="zh-CN" sz="2400" b="1" i="1" dirty="0" smtClean="0">
                <a:solidFill>
                  <a:srgbClr val="00B0F0"/>
                </a:solidFill>
                <a:latin typeface="Arial"/>
                <a:cs typeface="Arial"/>
              </a:rPr>
              <a:t>(15%)</a:t>
            </a:r>
          </a:p>
          <a:p>
            <a:pPr lvl="0">
              <a:lnSpc>
                <a:spcPct val="200000"/>
              </a:lnSpc>
            </a:pPr>
            <a:r>
              <a:rPr lang="en-US" altLang="zh-CN" sz="2400" b="1" i="1" dirty="0" smtClean="0">
                <a:solidFill>
                  <a:srgbClr val="00B0F0"/>
                </a:solidFill>
                <a:latin typeface="Arial"/>
                <a:cs typeface="Arial"/>
              </a:rPr>
              <a:t>	</a:t>
            </a:r>
            <a:r>
              <a:rPr lang="en-US" altLang="zh-CN" sz="2400" i="1" dirty="0" smtClean="0">
                <a:solidFill>
                  <a:srgbClr val="FF0000"/>
                </a:solidFill>
                <a:latin typeface="Arial"/>
                <a:cs typeface="Arial"/>
              </a:rPr>
              <a:t> Using</a:t>
            </a:r>
            <a:r>
              <a:rPr lang="en-US" altLang="zh-CN" sz="2400" i="1" dirty="0" smtClean="0">
                <a:latin typeface="Arial"/>
                <a:cs typeface="Arial"/>
              </a:rPr>
              <a:t> Slides/</a:t>
            </a:r>
            <a:r>
              <a:rPr lang="en-US" altLang="zh-CN" sz="2400" i="1" dirty="0" err="1" smtClean="0">
                <a:latin typeface="Arial"/>
                <a:cs typeface="Arial"/>
              </a:rPr>
              <a:t>ppt</a:t>
            </a:r>
            <a:r>
              <a:rPr lang="en-US" altLang="zh-CN" sz="2400" i="1" dirty="0" smtClean="0">
                <a:latin typeface="Arial"/>
                <a:cs typeface="Arial"/>
              </a:rPr>
              <a:t>; especially do application system</a:t>
            </a:r>
            <a:endParaRPr lang="en-US" sz="2400" b="1" i="1" dirty="0" smtClean="0">
              <a:solidFill>
                <a:srgbClr val="00B0F0"/>
              </a:solidFill>
              <a:latin typeface="Arial"/>
              <a:cs typeface="Arial"/>
            </a:endParaRPr>
          </a:p>
          <a:p>
            <a:pPr lvl="0">
              <a:lnSpc>
                <a:spcPct val="200000"/>
              </a:lnSpc>
              <a:buFont typeface="Wingdings" pitchFamily="2" charset="2"/>
              <a:buChar char="ü"/>
            </a:pPr>
            <a:r>
              <a:rPr kumimoji="0" lang="en-US" sz="2400" b="1" i="1" u="none" strike="noStrike" kern="1200" cap="none" spc="0" normalizeH="0" baseline="0" noProof="0" dirty="0" smtClean="0">
                <a:ln>
                  <a:noFill/>
                </a:ln>
                <a:effectLst/>
                <a:uLnTx/>
                <a:uFillTx/>
                <a:latin typeface="Arial"/>
                <a:ea typeface="ＭＳ Ｐゴシック" charset="-128"/>
                <a:cs typeface="Arial"/>
              </a:rPr>
              <a:t> </a:t>
            </a:r>
            <a:r>
              <a:rPr lang="en-US" sz="2400" b="1" i="1" dirty="0" smtClean="0">
                <a:latin typeface="Arial"/>
                <a:cs typeface="Arial"/>
              </a:rPr>
              <a:t> </a:t>
            </a:r>
            <a:r>
              <a:rPr lang="en-US" altLang="zh-CN" sz="2400" b="1" i="1" dirty="0" smtClean="0">
                <a:latin typeface="Arial"/>
                <a:cs typeface="Arial"/>
              </a:rPr>
              <a:t>Examination</a:t>
            </a:r>
            <a:r>
              <a:rPr lang="en-US" altLang="zh-CN" sz="2400" b="1" i="1" dirty="0" smtClean="0">
                <a:solidFill>
                  <a:srgbClr val="00B0F0"/>
                </a:solidFill>
                <a:latin typeface="Arial"/>
                <a:cs typeface="Arial"/>
              </a:rPr>
              <a:t>(70%)</a:t>
            </a:r>
          </a:p>
          <a:p>
            <a:pPr lvl="0">
              <a:lnSpc>
                <a:spcPct val="200000"/>
              </a:lnSpc>
            </a:pPr>
            <a:r>
              <a:rPr kumimoji="0" lang="en-US" sz="2400" b="1" i="1" u="none" strike="noStrike" kern="1200" cap="none" spc="0" normalizeH="0" baseline="0" noProof="0" dirty="0" smtClean="0">
                <a:ln>
                  <a:noFill/>
                </a:ln>
                <a:solidFill>
                  <a:srgbClr val="00B0F0"/>
                </a:solidFill>
                <a:effectLst/>
                <a:uLnTx/>
                <a:uFillTx/>
                <a:latin typeface="Arial"/>
                <a:ea typeface="ＭＳ Ｐゴシック" charset="-128"/>
                <a:cs typeface="Arial"/>
              </a:rPr>
              <a:t>	</a:t>
            </a:r>
            <a:r>
              <a:rPr lang="en-US" altLang="zh-CN" sz="2400" i="1" dirty="0" smtClean="0">
                <a:latin typeface="Arial"/>
                <a:cs typeface="Arial"/>
              </a:rPr>
              <a:t>close-book</a:t>
            </a:r>
            <a:endParaRPr lang="en-US" altLang="zh-CN" sz="2400" i="1" dirty="0">
              <a:latin typeface="Arial"/>
              <a:cs typeface="Arial"/>
            </a:endParaRPr>
          </a:p>
        </p:txBody>
      </p:sp>
    </p:spTree>
  </p:cSld>
  <p:clrMapOvr>
    <a:masterClrMapping/>
  </p:clrMapOvr>
  <p:transition spd="med">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Topics covered/Contents</a:t>
            </a:r>
            <a:endParaRPr lang="en-US" dirty="0">
              <a:solidFill>
                <a:srgbClr val="FF0000"/>
              </a:solidFill>
            </a:endParaRPr>
          </a:p>
        </p:txBody>
      </p:sp>
      <p:sp>
        <p:nvSpPr>
          <p:cNvPr id="3" name="Content Placeholder 2"/>
          <p:cNvSpPr>
            <a:spLocks noGrp="1"/>
          </p:cNvSpPr>
          <p:nvPr>
            <p:ph idx="1"/>
          </p:nvPr>
        </p:nvSpPr>
        <p:spPr>
          <a:xfrm>
            <a:off x="882555" y="2197290"/>
            <a:ext cx="4483290" cy="2917209"/>
          </a:xfrm>
        </p:spPr>
        <p:txBody>
          <a:bodyPr/>
          <a:lstStyle/>
          <a:p>
            <a:r>
              <a:rPr lang="en-US" dirty="0" smtClean="0"/>
              <a:t>Search Engine Architecture</a:t>
            </a:r>
            <a:endParaRPr lang="en-US" dirty="0"/>
          </a:p>
          <a:p>
            <a:r>
              <a:rPr lang="en-US" dirty="0" smtClean="0"/>
              <a:t> Data crawling system</a:t>
            </a:r>
          </a:p>
          <a:p>
            <a:r>
              <a:rPr lang="en-US" dirty="0" smtClean="0"/>
              <a:t> Content indexing system</a:t>
            </a:r>
          </a:p>
          <a:p>
            <a:r>
              <a:rPr lang="en-US" dirty="0" smtClean="0"/>
              <a:t> Content retrieve system</a:t>
            </a:r>
          </a:p>
          <a:p>
            <a:r>
              <a:rPr lang="en-US" dirty="0" smtClean="0"/>
              <a:t> Link analysis system</a:t>
            </a:r>
          </a:p>
          <a:p>
            <a:pPr>
              <a:buNone/>
            </a:pPr>
            <a:endParaRPr lang="en-US" dirty="0" smtClean="0"/>
          </a:p>
        </p:txBody>
      </p:sp>
      <p:sp>
        <p:nvSpPr>
          <p:cNvPr id="7" name="Footer Placeholder 6"/>
          <p:cNvSpPr>
            <a:spLocks noGrp="1"/>
          </p:cNvSpPr>
          <p:nvPr>
            <p:ph type="ftr" sz="quarter" idx="10"/>
          </p:nvPr>
        </p:nvSpPr>
        <p:spPr/>
        <p:txBody>
          <a:bodyPr/>
          <a:lstStyle/>
          <a:p>
            <a:r>
              <a:rPr lang="en-US" smtClean="0"/>
              <a:t>Chapter 1 Introduction</a:t>
            </a:r>
            <a:endParaRPr lang="en-US" dirty="0"/>
          </a:p>
        </p:txBody>
      </p:sp>
      <p:sp>
        <p:nvSpPr>
          <p:cNvPr id="5" name="Content Placeholder 2"/>
          <p:cNvSpPr txBox="1">
            <a:spLocks/>
          </p:cNvSpPr>
          <p:nvPr/>
        </p:nvSpPr>
        <p:spPr>
          <a:xfrm>
            <a:off x="5365845" y="2805753"/>
            <a:ext cx="3559791" cy="1239672"/>
          </a:xfrm>
          <a:prstGeom prst="rect">
            <a:avLst/>
          </a:prstGeom>
        </p:spPr>
        <p:txBody>
          <a:bodyPr/>
          <a:lstStyle/>
          <a:p>
            <a:pPr marL="342900" marR="0" lvl="0" indent="-342900" algn="l" defTabSz="457200" rtl="0" eaLnBrk="1" fontAlgn="base" latinLnBrk="0" hangingPunct="1">
              <a:lnSpc>
                <a:spcPct val="100000"/>
              </a:lnSpc>
              <a:spcBef>
                <a:spcPts val="600"/>
              </a:spcBef>
              <a:spcAft>
                <a:spcPts val="600"/>
              </a:spcAft>
              <a:buClrTx/>
              <a:buSzTx/>
              <a:tabLst/>
              <a:defRPr/>
            </a:pPr>
            <a:r>
              <a:rPr kumimoji="0" lang="en-US" sz="3200" b="0" i="0" u="none" strike="noStrike" kern="1200" cap="none" spc="0" normalizeH="0" baseline="0" noProof="0" dirty="0" smtClean="0">
                <a:ln>
                  <a:noFill/>
                </a:ln>
                <a:solidFill>
                  <a:srgbClr val="46424D"/>
                </a:solidFill>
                <a:effectLst/>
                <a:uLnTx/>
                <a:uFillTx/>
                <a:latin typeface="Arial"/>
                <a:ea typeface="ＭＳ Ｐゴシック" charset="-128"/>
                <a:cs typeface="Arial"/>
              </a:rPr>
              <a:t>  Processing</a:t>
            </a:r>
            <a:r>
              <a:rPr kumimoji="0" lang="en-US" sz="3200" b="0" i="0" u="none" strike="noStrike" kern="1200" cap="none" spc="0" normalizeH="0" noProof="0" dirty="0" smtClean="0">
                <a:ln>
                  <a:noFill/>
                </a:ln>
                <a:solidFill>
                  <a:srgbClr val="46424D"/>
                </a:solidFill>
                <a:effectLst/>
                <a:uLnTx/>
                <a:uFillTx/>
                <a:latin typeface="Arial"/>
                <a:ea typeface="ＭＳ Ｐゴシック" charset="-128"/>
                <a:cs typeface="Arial"/>
              </a:rPr>
              <a:t> technique</a:t>
            </a:r>
          </a:p>
          <a:p>
            <a:pPr marL="342900" marR="0" lvl="0" indent="-342900" algn="l" defTabSz="457200" rtl="0" eaLnBrk="1" fontAlgn="base" latinLnBrk="0" hangingPunct="1">
              <a:lnSpc>
                <a:spcPct val="100000"/>
              </a:lnSpc>
              <a:spcBef>
                <a:spcPts val="600"/>
              </a:spcBef>
              <a:spcAft>
                <a:spcPts val="600"/>
              </a:spcAft>
              <a:buClrTx/>
              <a:buSzTx/>
              <a:tabLst/>
              <a:defRPr/>
            </a:pPr>
            <a:r>
              <a:rPr kumimoji="0" lang="en-US" sz="3200" b="0" i="0" u="none" strike="noStrike" kern="1200" cap="none" spc="0" normalizeH="0" noProof="0" dirty="0" smtClean="0">
                <a:ln>
                  <a:noFill/>
                </a:ln>
                <a:solidFill>
                  <a:srgbClr val="46424D"/>
                </a:solidFill>
                <a:effectLst/>
                <a:uLnTx/>
                <a:uFillTx/>
                <a:latin typeface="Arial"/>
                <a:ea typeface="ＭＳ Ｐゴシック" charset="-128"/>
                <a:cs typeface="Arial"/>
              </a:rPr>
              <a:t>   for Big Data</a:t>
            </a:r>
            <a:endParaRPr kumimoji="0" lang="en-US" sz="3200" b="0" i="0" u="none" strike="noStrike" kern="1200" cap="none" spc="0" normalizeH="0" baseline="0" noProof="0" dirty="0" smtClean="0">
              <a:ln>
                <a:noFill/>
              </a:ln>
              <a:solidFill>
                <a:srgbClr val="46424D"/>
              </a:solidFill>
              <a:effectLst/>
              <a:uLnTx/>
              <a:uFillTx/>
              <a:latin typeface="Arial"/>
              <a:ea typeface="ＭＳ Ｐゴシック" charset="-128"/>
              <a:cs typeface="Arial"/>
            </a:endParaRPr>
          </a:p>
        </p:txBody>
      </p:sp>
      <p:sp>
        <p:nvSpPr>
          <p:cNvPr id="6" name="右大括号 5"/>
          <p:cNvSpPr/>
          <p:nvPr/>
        </p:nvSpPr>
        <p:spPr>
          <a:xfrm>
            <a:off x="5036024" y="2197290"/>
            <a:ext cx="559558" cy="255213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Tree>
  </p:cSld>
  <p:clrMapOvr>
    <a:masterClrMapping/>
  </p:clrMapOvr>
  <p:transition spd="med">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0"/>
          </p:nvPr>
        </p:nvSpPr>
        <p:spPr/>
        <p:txBody>
          <a:bodyPr/>
          <a:lstStyle/>
          <a:p>
            <a:r>
              <a:rPr lang="en-US" smtClean="0"/>
              <a:t>Chapter 1 Introduction</a:t>
            </a:r>
            <a:endParaRPr lang="en-US" dirty="0"/>
          </a:p>
        </p:txBody>
      </p:sp>
      <p:sp>
        <p:nvSpPr>
          <p:cNvPr id="57" name="Rectangle 2"/>
          <p:cNvSpPr>
            <a:spLocks noGrp="1" noChangeArrowheads="1"/>
          </p:cNvSpPr>
          <p:nvPr>
            <p:ph type="title"/>
          </p:nvPr>
        </p:nvSpPr>
        <p:spPr bwMode="auto">
          <a:xfrm>
            <a:off x="457200" y="289587"/>
            <a:ext cx="7281081" cy="1157076"/>
          </a:xfrm>
          <a:noFill/>
          <a:ln>
            <a:miter lim="800000"/>
            <a:headEnd/>
            <a:tailEnd/>
          </a:ln>
        </p:spPr>
        <p:txBody>
          <a:bodyPr vert="horz" wrap="square" lIns="91440" tIns="45720" rIns="91440" bIns="45720" numCol="1" anchor="t" anchorCtr="0" compatLnSpc="1">
            <a:prstTxWarp prst="textNoShape">
              <a:avLst/>
            </a:prstTxWarp>
          </a:bodyPr>
          <a:lstStyle/>
          <a:p>
            <a:r>
              <a:rPr lang="en-US" altLang="zh-CN" sz="4000" dirty="0" smtClean="0">
                <a:solidFill>
                  <a:schemeClr val="accent2"/>
                </a:solidFill>
                <a:ea typeface="黑体" pitchFamily="49" charset="-122"/>
              </a:rPr>
              <a:t>Chapter 1-</a:t>
            </a:r>
            <a:r>
              <a:rPr lang="en-US" altLang="zh-CN" sz="4000" dirty="0" smtClean="0"/>
              <a:t> </a:t>
            </a:r>
            <a:r>
              <a:rPr lang="en-US" altLang="zh-CN" sz="3200" dirty="0" smtClean="0"/>
              <a:t>Why we focus on                      search engines?</a:t>
            </a:r>
            <a:endParaRPr lang="zh-CN" altLang="en-US" sz="3200" dirty="0" smtClean="0">
              <a:solidFill>
                <a:srgbClr val="FF0000"/>
              </a:solidFill>
              <a:ea typeface="黑体" pitchFamily="49" charset="-122"/>
            </a:endParaRPr>
          </a:p>
        </p:txBody>
      </p:sp>
      <p:sp>
        <p:nvSpPr>
          <p:cNvPr id="58" name="Line 10"/>
          <p:cNvSpPr>
            <a:spLocks noChangeShapeType="1"/>
          </p:cNvSpPr>
          <p:nvPr/>
        </p:nvSpPr>
        <p:spPr bwMode="auto">
          <a:xfrm>
            <a:off x="2133600" y="2430530"/>
            <a:ext cx="5822950" cy="0"/>
          </a:xfrm>
          <a:prstGeom prst="line">
            <a:avLst/>
          </a:prstGeom>
          <a:noFill/>
          <a:ln w="25400">
            <a:solidFill>
              <a:schemeClr val="bg2"/>
            </a:solidFill>
            <a:prstDash val="sysDot"/>
            <a:round/>
            <a:headEnd/>
            <a:tailEnd type="oval" w="med" len="med"/>
          </a:ln>
        </p:spPr>
        <p:txBody>
          <a:bodyPr wrap="none" anchor="ctr"/>
          <a:lstStyle/>
          <a:p>
            <a:endParaRPr lang="zh-CN" altLang="en-US"/>
          </a:p>
        </p:txBody>
      </p:sp>
      <p:sp>
        <p:nvSpPr>
          <p:cNvPr id="59" name="Text Box 11"/>
          <p:cNvSpPr txBox="1">
            <a:spLocks noChangeArrowheads="1"/>
          </p:cNvSpPr>
          <p:nvPr/>
        </p:nvSpPr>
        <p:spPr bwMode="auto">
          <a:xfrm>
            <a:off x="2362199" y="1897130"/>
            <a:ext cx="5929313" cy="781752"/>
          </a:xfrm>
          <a:prstGeom prst="rect">
            <a:avLst/>
          </a:prstGeom>
          <a:noFill/>
          <a:ln w="9525" algn="ctr">
            <a:noFill/>
            <a:miter lim="800000"/>
            <a:headEnd/>
            <a:tailEnd/>
          </a:ln>
        </p:spPr>
        <p:txBody>
          <a:bodyPr wrap="square">
            <a:spAutoFit/>
          </a:bodyPr>
          <a:lstStyle/>
          <a:p>
            <a:pPr marL="609600" indent="-609600">
              <a:lnSpc>
                <a:spcPct val="80000"/>
              </a:lnSpc>
              <a:buFont typeface="Wingdings" pitchFamily="2" charset="2"/>
              <a:buNone/>
            </a:pPr>
            <a:r>
              <a:rPr lang="en-US" altLang="zh-CN" sz="2800" dirty="0" smtClean="0">
                <a:solidFill>
                  <a:srgbClr val="FF0000"/>
                </a:solidFill>
              </a:rPr>
              <a:t>The most important Application system on the Internet.</a:t>
            </a:r>
            <a:endParaRPr lang="zh-CN" altLang="en-US" sz="2800" b="1" dirty="0">
              <a:solidFill>
                <a:srgbClr val="FF0000"/>
              </a:solidFill>
              <a:latin typeface="黑体" pitchFamily="49" charset="-122"/>
              <a:ea typeface="黑体" pitchFamily="49" charset="-122"/>
            </a:endParaRPr>
          </a:p>
        </p:txBody>
      </p:sp>
      <p:sp>
        <p:nvSpPr>
          <p:cNvPr id="60" name="Line 13"/>
          <p:cNvSpPr>
            <a:spLocks noChangeShapeType="1"/>
          </p:cNvSpPr>
          <p:nvPr/>
        </p:nvSpPr>
        <p:spPr bwMode="auto">
          <a:xfrm>
            <a:off x="2133600" y="3397250"/>
            <a:ext cx="5822950" cy="0"/>
          </a:xfrm>
          <a:prstGeom prst="line">
            <a:avLst/>
          </a:prstGeom>
          <a:noFill/>
          <a:ln w="25400">
            <a:solidFill>
              <a:schemeClr val="bg2"/>
            </a:solidFill>
            <a:prstDash val="sysDot"/>
            <a:round/>
            <a:headEnd/>
            <a:tailEnd type="oval" w="med" len="med"/>
          </a:ln>
        </p:spPr>
        <p:txBody>
          <a:bodyPr wrap="none" anchor="ctr"/>
          <a:lstStyle/>
          <a:p>
            <a:endParaRPr lang="zh-CN" altLang="en-US"/>
          </a:p>
        </p:txBody>
      </p:sp>
      <p:sp>
        <p:nvSpPr>
          <p:cNvPr id="61" name="Text Box 14"/>
          <p:cNvSpPr txBox="1">
            <a:spLocks noChangeArrowheads="1"/>
          </p:cNvSpPr>
          <p:nvPr/>
        </p:nvSpPr>
        <p:spPr bwMode="auto">
          <a:xfrm>
            <a:off x="2362200" y="2863850"/>
            <a:ext cx="5929312" cy="1212640"/>
          </a:xfrm>
          <a:prstGeom prst="rect">
            <a:avLst/>
          </a:prstGeom>
          <a:noFill/>
          <a:ln w="9525" algn="ctr">
            <a:noFill/>
            <a:miter lim="800000"/>
            <a:headEnd/>
            <a:tailEnd/>
          </a:ln>
        </p:spPr>
        <p:txBody>
          <a:bodyPr wrap="square">
            <a:spAutoFit/>
          </a:bodyPr>
          <a:lstStyle/>
          <a:p>
            <a:pPr marL="533400" indent="-533400">
              <a:lnSpc>
                <a:spcPct val="130000"/>
              </a:lnSpc>
              <a:spcBef>
                <a:spcPct val="30000"/>
              </a:spcBef>
            </a:pPr>
            <a:r>
              <a:rPr lang="en-US" altLang="zh-CN" sz="2800" dirty="0" smtClean="0"/>
              <a:t>The largest information distribution platform in human history</a:t>
            </a:r>
            <a:endParaRPr lang="zh-CN" altLang="en-US" sz="2800" b="1" dirty="0">
              <a:solidFill>
                <a:srgbClr val="000099"/>
              </a:solidFill>
              <a:latin typeface="黑体" pitchFamily="49" charset="-122"/>
              <a:ea typeface="黑体" pitchFamily="49" charset="-122"/>
            </a:endParaRPr>
          </a:p>
        </p:txBody>
      </p:sp>
      <p:grpSp>
        <p:nvGrpSpPr>
          <p:cNvPr id="62" name="Group 97"/>
          <p:cNvGrpSpPr>
            <a:grpSpLocks/>
          </p:cNvGrpSpPr>
          <p:nvPr/>
        </p:nvGrpSpPr>
        <p:grpSpPr bwMode="auto">
          <a:xfrm>
            <a:off x="1524000" y="2787650"/>
            <a:ext cx="762000" cy="665163"/>
            <a:chOff x="1248" y="1248"/>
            <a:chExt cx="480" cy="419"/>
          </a:xfrm>
        </p:grpSpPr>
        <p:grpSp>
          <p:nvGrpSpPr>
            <p:cNvPr id="63" name="Group 6"/>
            <p:cNvGrpSpPr>
              <a:grpSpLocks/>
            </p:cNvGrpSpPr>
            <p:nvPr/>
          </p:nvGrpSpPr>
          <p:grpSpPr bwMode="auto">
            <a:xfrm>
              <a:off x="1248" y="1248"/>
              <a:ext cx="480" cy="419"/>
              <a:chOff x="3174" y="2656"/>
              <a:chExt cx="1549" cy="1351"/>
            </a:xfrm>
          </p:grpSpPr>
          <p:sp>
            <p:nvSpPr>
              <p:cNvPr id="65" name="AutoShape 7"/>
              <p:cNvSpPr>
                <a:spLocks noChangeArrowheads="1"/>
              </p:cNvSpPr>
              <p:nvPr/>
            </p:nvSpPr>
            <p:spPr bwMode="gray">
              <a:xfrm>
                <a:off x="3187" y="2679"/>
                <a:ext cx="1536" cy="1328"/>
              </a:xfrm>
              <a:prstGeom prst="hexagon">
                <a:avLst>
                  <a:gd name="adj" fmla="val 28916"/>
                  <a:gd name="vf" fmla="val 115470"/>
                </a:avLst>
              </a:prstGeom>
              <a:gradFill rotWithShape="1">
                <a:gsLst>
                  <a:gs pos="0">
                    <a:srgbClr val="B0DCEA"/>
                  </a:gs>
                  <a:gs pos="100000">
                    <a:srgbClr val="51666C"/>
                  </a:gs>
                </a:gsLst>
                <a:lin ang="5400000" scaled="1"/>
              </a:gradFill>
              <a:ln w="9525">
                <a:noFill/>
                <a:miter lim="800000"/>
                <a:headEnd/>
                <a:tailEnd/>
              </a:ln>
            </p:spPr>
            <p:txBody>
              <a:bodyPr wrap="none" anchor="ctr"/>
              <a:lstStyle/>
              <a:p>
                <a:pPr algn="ctr" eaLnBrk="0" hangingPunct="0"/>
                <a:endParaRPr lang="zh-CN" altLang="zh-CN"/>
              </a:p>
            </p:txBody>
          </p:sp>
          <p:sp>
            <p:nvSpPr>
              <p:cNvPr id="66" name="AutoShape 8"/>
              <p:cNvSpPr>
                <a:spLocks noChangeArrowheads="1"/>
              </p:cNvSpPr>
              <p:nvPr/>
            </p:nvSpPr>
            <p:spPr bwMode="gray">
              <a:xfrm>
                <a:off x="3174" y="2656"/>
                <a:ext cx="1536" cy="1328"/>
              </a:xfrm>
              <a:prstGeom prst="hexagon">
                <a:avLst>
                  <a:gd name="adj" fmla="val 28916"/>
                  <a:gd name="vf" fmla="val 115470"/>
                </a:avLst>
              </a:prstGeom>
              <a:gradFill rotWithShape="1">
                <a:gsLst>
                  <a:gs pos="0">
                    <a:srgbClr val="B0DCEA"/>
                  </a:gs>
                  <a:gs pos="100000">
                    <a:srgbClr val="51666C"/>
                  </a:gs>
                </a:gsLst>
                <a:lin ang="5400000" scaled="1"/>
              </a:gradFill>
              <a:ln w="9525">
                <a:solidFill>
                  <a:srgbClr val="C0C0C0"/>
                </a:solidFill>
                <a:miter lim="800000"/>
                <a:headEnd/>
                <a:tailEnd/>
              </a:ln>
            </p:spPr>
            <p:txBody>
              <a:bodyPr wrap="none" anchor="ctr"/>
              <a:lstStyle/>
              <a:p>
                <a:pPr algn="ctr" eaLnBrk="0" hangingPunct="0"/>
                <a:endParaRPr lang="zh-CN" altLang="zh-CN"/>
              </a:p>
            </p:txBody>
          </p:sp>
          <p:sp>
            <p:nvSpPr>
              <p:cNvPr id="67" name="AutoShape 9"/>
              <p:cNvSpPr>
                <a:spLocks noChangeArrowheads="1"/>
              </p:cNvSpPr>
              <p:nvPr/>
            </p:nvSpPr>
            <p:spPr bwMode="gray">
              <a:xfrm>
                <a:off x="3264" y="2736"/>
                <a:ext cx="1350" cy="1168"/>
              </a:xfrm>
              <a:prstGeom prst="hexagon">
                <a:avLst>
                  <a:gd name="adj" fmla="val 28896"/>
                  <a:gd name="vf" fmla="val 115470"/>
                </a:avLst>
              </a:prstGeom>
              <a:gradFill rotWithShape="1">
                <a:gsLst>
                  <a:gs pos="0">
                    <a:srgbClr val="B0DCEA"/>
                  </a:gs>
                  <a:gs pos="100000">
                    <a:srgbClr val="51666C"/>
                  </a:gs>
                </a:gsLst>
                <a:lin ang="5400000" scaled="1"/>
              </a:gradFill>
              <a:ln w="9525">
                <a:solidFill>
                  <a:srgbClr val="FEFEFE"/>
                </a:solidFill>
                <a:miter lim="800000"/>
                <a:headEnd/>
                <a:tailEnd/>
              </a:ln>
            </p:spPr>
            <p:txBody>
              <a:bodyPr wrap="none" anchor="ctr"/>
              <a:lstStyle/>
              <a:p>
                <a:pPr algn="ctr" eaLnBrk="0" hangingPunct="0"/>
                <a:endParaRPr lang="zh-CN" altLang="zh-CN"/>
              </a:p>
            </p:txBody>
          </p:sp>
        </p:grpSp>
        <p:sp>
          <p:nvSpPr>
            <p:cNvPr id="64" name="Text Box 15"/>
            <p:cNvSpPr txBox="1">
              <a:spLocks noChangeArrowheads="1"/>
            </p:cNvSpPr>
            <p:nvPr/>
          </p:nvSpPr>
          <p:spPr bwMode="gray">
            <a:xfrm>
              <a:off x="1372" y="1310"/>
              <a:ext cx="223" cy="288"/>
            </a:xfrm>
            <a:prstGeom prst="rect">
              <a:avLst/>
            </a:prstGeom>
            <a:gradFill rotWithShape="1">
              <a:gsLst>
                <a:gs pos="0">
                  <a:srgbClr val="B0DCEA"/>
                </a:gs>
                <a:gs pos="100000">
                  <a:srgbClr val="51666C"/>
                </a:gs>
              </a:gsLst>
              <a:lin ang="5400000" scaled="1"/>
            </a:gradFill>
            <a:ln w="9525" algn="ctr">
              <a:noFill/>
              <a:miter lim="800000"/>
              <a:headEnd/>
              <a:tailEnd/>
            </a:ln>
          </p:spPr>
          <p:txBody>
            <a:bodyPr wrap="none">
              <a:spAutoFit/>
            </a:bodyPr>
            <a:lstStyle/>
            <a:p>
              <a:pPr algn="ctr" eaLnBrk="0" hangingPunct="0"/>
              <a:r>
                <a:rPr lang="en-US" altLang="zh-CN" b="1">
                  <a:solidFill>
                    <a:srgbClr val="FFFFFF"/>
                  </a:solidFill>
                </a:rPr>
                <a:t>2</a:t>
              </a:r>
            </a:p>
          </p:txBody>
        </p:sp>
      </p:grpSp>
      <p:sp>
        <p:nvSpPr>
          <p:cNvPr id="68" name="Line 16"/>
          <p:cNvSpPr>
            <a:spLocks noChangeShapeType="1"/>
          </p:cNvSpPr>
          <p:nvPr/>
        </p:nvSpPr>
        <p:spPr bwMode="auto">
          <a:xfrm flipV="1">
            <a:off x="2133600" y="4162425"/>
            <a:ext cx="5822950" cy="0"/>
          </a:xfrm>
          <a:prstGeom prst="line">
            <a:avLst/>
          </a:prstGeom>
          <a:noFill/>
          <a:ln w="25400">
            <a:solidFill>
              <a:schemeClr val="bg2"/>
            </a:solidFill>
            <a:prstDash val="sysDot"/>
            <a:round/>
            <a:headEnd/>
            <a:tailEnd type="oval" w="med" len="med"/>
          </a:ln>
        </p:spPr>
        <p:txBody>
          <a:bodyPr wrap="none" anchor="ctr"/>
          <a:lstStyle/>
          <a:p>
            <a:endParaRPr lang="zh-CN" altLang="en-US"/>
          </a:p>
        </p:txBody>
      </p:sp>
      <p:sp>
        <p:nvSpPr>
          <p:cNvPr id="69" name="Text Box 17"/>
          <p:cNvSpPr txBox="1">
            <a:spLocks noChangeArrowheads="1"/>
          </p:cNvSpPr>
          <p:nvPr/>
        </p:nvSpPr>
        <p:spPr bwMode="auto">
          <a:xfrm>
            <a:off x="2355850" y="4024817"/>
            <a:ext cx="6365069" cy="1212640"/>
          </a:xfrm>
          <a:prstGeom prst="rect">
            <a:avLst/>
          </a:prstGeom>
          <a:noFill/>
          <a:ln w="9525" algn="ctr">
            <a:noFill/>
            <a:miter lim="800000"/>
            <a:headEnd/>
            <a:tailEnd/>
          </a:ln>
        </p:spPr>
        <p:txBody>
          <a:bodyPr wrap="square">
            <a:spAutoFit/>
          </a:bodyPr>
          <a:lstStyle/>
          <a:p>
            <a:pPr marL="533400" indent="-533400">
              <a:lnSpc>
                <a:spcPct val="130000"/>
              </a:lnSpc>
              <a:spcBef>
                <a:spcPct val="30000"/>
              </a:spcBef>
            </a:pPr>
            <a:r>
              <a:rPr lang="en-US" altLang="zh-CN" sz="2800" dirty="0" smtClean="0"/>
              <a:t>An important platform for technological research and development </a:t>
            </a:r>
            <a:endParaRPr lang="zh-CN" altLang="en-US" sz="2800" b="1" dirty="0">
              <a:solidFill>
                <a:srgbClr val="000099"/>
              </a:solidFill>
              <a:latin typeface="黑体" pitchFamily="49" charset="-122"/>
              <a:ea typeface="黑体" pitchFamily="49" charset="-122"/>
            </a:endParaRPr>
          </a:p>
        </p:txBody>
      </p:sp>
      <p:sp>
        <p:nvSpPr>
          <p:cNvPr id="70" name="Text Box 18"/>
          <p:cNvSpPr txBox="1">
            <a:spLocks noChangeArrowheads="1"/>
          </p:cNvSpPr>
          <p:nvPr/>
        </p:nvSpPr>
        <p:spPr bwMode="gray">
          <a:xfrm>
            <a:off x="1720850" y="4047042"/>
            <a:ext cx="354013" cy="457200"/>
          </a:xfrm>
          <a:prstGeom prst="rect">
            <a:avLst/>
          </a:prstGeom>
          <a:noFill/>
          <a:ln w="9525" algn="ctr">
            <a:noFill/>
            <a:miter lim="800000"/>
            <a:headEnd/>
            <a:tailEnd/>
          </a:ln>
        </p:spPr>
        <p:txBody>
          <a:bodyPr wrap="none">
            <a:spAutoFit/>
          </a:bodyPr>
          <a:lstStyle/>
          <a:p>
            <a:pPr algn="ctr" eaLnBrk="0" hangingPunct="0"/>
            <a:r>
              <a:rPr lang="en-US" altLang="zh-CN" b="1">
                <a:solidFill>
                  <a:srgbClr val="FFFFFF"/>
                </a:solidFill>
              </a:rPr>
              <a:t>3</a:t>
            </a:r>
          </a:p>
        </p:txBody>
      </p:sp>
      <p:sp>
        <p:nvSpPr>
          <p:cNvPr id="71" name="Text Box 28"/>
          <p:cNvSpPr txBox="1">
            <a:spLocks noChangeArrowheads="1"/>
          </p:cNvSpPr>
          <p:nvPr/>
        </p:nvSpPr>
        <p:spPr bwMode="gray">
          <a:xfrm>
            <a:off x="1720850" y="4047042"/>
            <a:ext cx="354013" cy="457200"/>
          </a:xfrm>
          <a:prstGeom prst="rect">
            <a:avLst/>
          </a:prstGeom>
          <a:noFill/>
          <a:ln w="9525" algn="ctr">
            <a:noFill/>
            <a:miter lim="800000"/>
            <a:headEnd/>
            <a:tailEnd/>
          </a:ln>
        </p:spPr>
        <p:txBody>
          <a:bodyPr wrap="none">
            <a:spAutoFit/>
          </a:bodyPr>
          <a:lstStyle/>
          <a:p>
            <a:pPr algn="ctr" eaLnBrk="0" hangingPunct="0"/>
            <a:r>
              <a:rPr lang="en-US" altLang="zh-CN" b="1">
                <a:solidFill>
                  <a:srgbClr val="FFFFFF"/>
                </a:solidFill>
              </a:rPr>
              <a:t>3</a:t>
            </a:r>
          </a:p>
        </p:txBody>
      </p:sp>
      <p:sp>
        <p:nvSpPr>
          <p:cNvPr id="72" name="Line 19"/>
          <p:cNvSpPr>
            <a:spLocks noChangeShapeType="1"/>
          </p:cNvSpPr>
          <p:nvPr/>
        </p:nvSpPr>
        <p:spPr bwMode="auto">
          <a:xfrm flipV="1">
            <a:off x="2133600" y="5033609"/>
            <a:ext cx="5822950" cy="0"/>
          </a:xfrm>
          <a:prstGeom prst="line">
            <a:avLst/>
          </a:prstGeom>
          <a:noFill/>
          <a:ln w="25400">
            <a:solidFill>
              <a:schemeClr val="bg2"/>
            </a:solidFill>
            <a:prstDash val="sysDot"/>
            <a:round/>
            <a:headEnd/>
            <a:tailEnd type="oval" w="med" len="med"/>
          </a:ln>
        </p:spPr>
        <p:txBody>
          <a:bodyPr wrap="none" anchor="ctr"/>
          <a:lstStyle/>
          <a:p>
            <a:endParaRPr lang="zh-CN" altLang="en-US"/>
          </a:p>
        </p:txBody>
      </p:sp>
      <p:sp>
        <p:nvSpPr>
          <p:cNvPr id="73" name="Text Box 20"/>
          <p:cNvSpPr txBox="1">
            <a:spLocks noChangeArrowheads="1"/>
          </p:cNvSpPr>
          <p:nvPr/>
        </p:nvSpPr>
        <p:spPr bwMode="auto">
          <a:xfrm>
            <a:off x="2362200" y="5237201"/>
            <a:ext cx="6099747" cy="590354"/>
          </a:xfrm>
          <a:prstGeom prst="rect">
            <a:avLst/>
          </a:prstGeom>
          <a:noFill/>
          <a:ln w="9525">
            <a:noFill/>
            <a:miter lim="800000"/>
            <a:headEnd/>
            <a:tailEnd/>
          </a:ln>
        </p:spPr>
        <p:txBody>
          <a:bodyPr wrap="none">
            <a:spAutoFit/>
          </a:bodyPr>
          <a:lstStyle/>
          <a:p>
            <a:pPr marL="533400" indent="-533400">
              <a:lnSpc>
                <a:spcPct val="130000"/>
              </a:lnSpc>
              <a:spcBef>
                <a:spcPct val="30000"/>
              </a:spcBef>
            </a:pPr>
            <a:r>
              <a:rPr lang="en-US" altLang="zh-CN" sz="2800" dirty="0" smtClean="0"/>
              <a:t>Profitable "business" in the economic</a:t>
            </a:r>
            <a:endParaRPr lang="zh-CN" altLang="en-US" sz="2800" b="1" dirty="0">
              <a:solidFill>
                <a:srgbClr val="000099"/>
              </a:solidFill>
              <a:latin typeface="黑体" pitchFamily="49" charset="-122"/>
              <a:ea typeface="黑体" pitchFamily="49" charset="-122"/>
            </a:endParaRPr>
          </a:p>
        </p:txBody>
      </p:sp>
      <p:sp>
        <p:nvSpPr>
          <p:cNvPr id="74" name="Text Box 21"/>
          <p:cNvSpPr txBox="1">
            <a:spLocks noChangeArrowheads="1"/>
          </p:cNvSpPr>
          <p:nvPr/>
        </p:nvSpPr>
        <p:spPr bwMode="gray">
          <a:xfrm>
            <a:off x="1720850" y="5259426"/>
            <a:ext cx="354013" cy="457200"/>
          </a:xfrm>
          <a:prstGeom prst="rect">
            <a:avLst/>
          </a:prstGeom>
          <a:noFill/>
          <a:ln w="9525" algn="ctr">
            <a:noFill/>
            <a:miter lim="800000"/>
            <a:headEnd/>
            <a:tailEnd/>
          </a:ln>
        </p:spPr>
        <p:txBody>
          <a:bodyPr wrap="none">
            <a:spAutoFit/>
          </a:bodyPr>
          <a:lstStyle/>
          <a:p>
            <a:pPr algn="ctr" eaLnBrk="0" hangingPunct="0"/>
            <a:r>
              <a:rPr lang="en-US" altLang="zh-CN" b="1">
                <a:solidFill>
                  <a:srgbClr val="FFFFFF"/>
                </a:solidFill>
              </a:rPr>
              <a:t>4</a:t>
            </a:r>
          </a:p>
        </p:txBody>
      </p:sp>
      <p:sp>
        <p:nvSpPr>
          <p:cNvPr id="75" name="Text Box 33"/>
          <p:cNvSpPr txBox="1">
            <a:spLocks noChangeArrowheads="1"/>
          </p:cNvSpPr>
          <p:nvPr/>
        </p:nvSpPr>
        <p:spPr bwMode="gray">
          <a:xfrm>
            <a:off x="1720850" y="5259426"/>
            <a:ext cx="354013" cy="457200"/>
          </a:xfrm>
          <a:prstGeom prst="rect">
            <a:avLst/>
          </a:prstGeom>
          <a:noFill/>
          <a:ln w="9525" algn="ctr">
            <a:noFill/>
            <a:miter lim="800000"/>
            <a:headEnd/>
            <a:tailEnd/>
          </a:ln>
        </p:spPr>
        <p:txBody>
          <a:bodyPr wrap="none">
            <a:spAutoFit/>
          </a:bodyPr>
          <a:lstStyle/>
          <a:p>
            <a:pPr algn="ctr" eaLnBrk="0" hangingPunct="0"/>
            <a:r>
              <a:rPr lang="en-US" altLang="zh-CN" b="1">
                <a:solidFill>
                  <a:srgbClr val="FFFFFF"/>
                </a:solidFill>
              </a:rPr>
              <a:t>4</a:t>
            </a:r>
          </a:p>
        </p:txBody>
      </p:sp>
      <p:sp>
        <p:nvSpPr>
          <p:cNvPr id="76" name="Line 16"/>
          <p:cNvSpPr>
            <a:spLocks noChangeShapeType="1"/>
          </p:cNvSpPr>
          <p:nvPr/>
        </p:nvSpPr>
        <p:spPr bwMode="auto">
          <a:xfrm flipV="1">
            <a:off x="2133600" y="5795609"/>
            <a:ext cx="5822950" cy="0"/>
          </a:xfrm>
          <a:prstGeom prst="line">
            <a:avLst/>
          </a:prstGeom>
          <a:noFill/>
          <a:ln w="25400">
            <a:solidFill>
              <a:schemeClr val="bg2"/>
            </a:solidFill>
            <a:prstDash val="sysDot"/>
            <a:round/>
            <a:headEnd/>
            <a:tailEnd type="oval" w="med" len="med"/>
          </a:ln>
        </p:spPr>
        <p:txBody>
          <a:bodyPr wrap="none" anchor="ctr"/>
          <a:lstStyle/>
          <a:p>
            <a:endParaRPr lang="zh-CN" altLang="en-US"/>
          </a:p>
        </p:txBody>
      </p:sp>
      <p:grpSp>
        <p:nvGrpSpPr>
          <p:cNvPr id="80" name="Group 79"/>
          <p:cNvGrpSpPr>
            <a:grpSpLocks/>
          </p:cNvGrpSpPr>
          <p:nvPr/>
        </p:nvGrpSpPr>
        <p:grpSpPr bwMode="auto">
          <a:xfrm>
            <a:off x="1524000" y="3966080"/>
            <a:ext cx="762000" cy="665162"/>
            <a:chOff x="1248" y="768"/>
            <a:chExt cx="480" cy="419"/>
          </a:xfrm>
        </p:grpSpPr>
        <p:grpSp>
          <p:nvGrpSpPr>
            <p:cNvPr id="81" name="Group 2"/>
            <p:cNvGrpSpPr>
              <a:grpSpLocks/>
            </p:cNvGrpSpPr>
            <p:nvPr/>
          </p:nvGrpSpPr>
          <p:grpSpPr bwMode="auto">
            <a:xfrm>
              <a:off x="1248" y="768"/>
              <a:ext cx="480" cy="419"/>
              <a:chOff x="1110" y="2656"/>
              <a:chExt cx="1549" cy="1351"/>
            </a:xfrm>
          </p:grpSpPr>
          <p:sp>
            <p:nvSpPr>
              <p:cNvPr id="83" name="AutoShape 3"/>
              <p:cNvSpPr>
                <a:spLocks noChangeArrowheads="1"/>
              </p:cNvSpPr>
              <p:nvPr/>
            </p:nvSpPr>
            <p:spPr bwMode="gray">
              <a:xfrm>
                <a:off x="1123" y="2679"/>
                <a:ext cx="1536" cy="1328"/>
              </a:xfrm>
              <a:prstGeom prst="hexagon">
                <a:avLst>
                  <a:gd name="adj" fmla="val 28916"/>
                  <a:gd name="vf" fmla="val 115470"/>
                </a:avLst>
              </a:prstGeom>
              <a:gradFill rotWithShape="1">
                <a:gsLst>
                  <a:gs pos="0">
                    <a:srgbClr val="9FFBAA"/>
                  </a:gs>
                  <a:gs pos="100000">
                    <a:srgbClr val="4A744F"/>
                  </a:gs>
                </a:gsLst>
                <a:lin ang="5400000" scaled="1"/>
              </a:gradFill>
              <a:ln w="9525">
                <a:noFill/>
                <a:miter lim="800000"/>
                <a:headEnd/>
                <a:tailEnd/>
              </a:ln>
            </p:spPr>
            <p:txBody>
              <a:bodyPr wrap="none" anchor="ctr"/>
              <a:lstStyle/>
              <a:p>
                <a:pPr algn="ctr" eaLnBrk="0" hangingPunct="0"/>
                <a:endParaRPr lang="zh-CN" altLang="zh-CN"/>
              </a:p>
            </p:txBody>
          </p:sp>
          <p:sp>
            <p:nvSpPr>
              <p:cNvPr id="84" name="AutoShape 4"/>
              <p:cNvSpPr>
                <a:spLocks noChangeArrowheads="1"/>
              </p:cNvSpPr>
              <p:nvPr/>
            </p:nvSpPr>
            <p:spPr bwMode="gray">
              <a:xfrm>
                <a:off x="1110" y="2656"/>
                <a:ext cx="1536" cy="1328"/>
              </a:xfrm>
              <a:prstGeom prst="hexagon">
                <a:avLst>
                  <a:gd name="adj" fmla="val 28916"/>
                  <a:gd name="vf" fmla="val 115470"/>
                </a:avLst>
              </a:prstGeom>
              <a:gradFill rotWithShape="1">
                <a:gsLst>
                  <a:gs pos="0">
                    <a:srgbClr val="9FFBAA"/>
                  </a:gs>
                  <a:gs pos="100000">
                    <a:srgbClr val="4A744F"/>
                  </a:gs>
                </a:gsLst>
                <a:lin ang="5400000" scaled="1"/>
              </a:gradFill>
              <a:ln w="9525">
                <a:solidFill>
                  <a:srgbClr val="C0C0C0"/>
                </a:solidFill>
                <a:miter lim="800000"/>
                <a:headEnd/>
                <a:tailEnd/>
              </a:ln>
            </p:spPr>
            <p:txBody>
              <a:bodyPr wrap="none" anchor="ctr"/>
              <a:lstStyle/>
              <a:p>
                <a:pPr algn="ctr" eaLnBrk="0" hangingPunct="0"/>
                <a:endParaRPr lang="zh-CN" altLang="zh-CN"/>
              </a:p>
            </p:txBody>
          </p:sp>
          <p:sp>
            <p:nvSpPr>
              <p:cNvPr id="85" name="AutoShape 5"/>
              <p:cNvSpPr>
                <a:spLocks noChangeArrowheads="1"/>
              </p:cNvSpPr>
              <p:nvPr/>
            </p:nvSpPr>
            <p:spPr bwMode="gray">
              <a:xfrm>
                <a:off x="1200" y="2736"/>
                <a:ext cx="1350" cy="1168"/>
              </a:xfrm>
              <a:prstGeom prst="hexagon">
                <a:avLst>
                  <a:gd name="adj" fmla="val 28896"/>
                  <a:gd name="vf" fmla="val 115470"/>
                </a:avLst>
              </a:prstGeom>
              <a:gradFill rotWithShape="1">
                <a:gsLst>
                  <a:gs pos="0">
                    <a:srgbClr val="9FFBAA"/>
                  </a:gs>
                  <a:gs pos="100000">
                    <a:srgbClr val="4A744F"/>
                  </a:gs>
                </a:gsLst>
                <a:lin ang="5400000" scaled="1"/>
              </a:gradFill>
              <a:ln w="9525">
                <a:solidFill>
                  <a:srgbClr val="FEFEFE"/>
                </a:solidFill>
                <a:miter lim="800000"/>
                <a:headEnd/>
                <a:tailEnd/>
              </a:ln>
            </p:spPr>
            <p:txBody>
              <a:bodyPr wrap="none" anchor="ctr"/>
              <a:lstStyle/>
              <a:p>
                <a:pPr algn="ctr" eaLnBrk="0" hangingPunct="0"/>
                <a:endParaRPr lang="zh-CN" altLang="zh-CN"/>
              </a:p>
            </p:txBody>
          </p:sp>
        </p:grpSp>
        <p:sp>
          <p:nvSpPr>
            <p:cNvPr id="82" name="Text Box 12"/>
            <p:cNvSpPr txBox="1">
              <a:spLocks noChangeArrowheads="1"/>
            </p:cNvSpPr>
            <p:nvPr/>
          </p:nvSpPr>
          <p:spPr bwMode="gray">
            <a:xfrm>
              <a:off x="1372" y="830"/>
              <a:ext cx="223" cy="288"/>
            </a:xfrm>
            <a:prstGeom prst="rect">
              <a:avLst/>
            </a:prstGeom>
            <a:noFill/>
            <a:ln w="9525" algn="ctr">
              <a:noFill/>
              <a:miter lim="800000"/>
              <a:headEnd/>
              <a:tailEnd/>
            </a:ln>
          </p:spPr>
          <p:txBody>
            <a:bodyPr wrap="none">
              <a:spAutoFit/>
            </a:bodyPr>
            <a:lstStyle/>
            <a:p>
              <a:pPr algn="ctr" eaLnBrk="0" hangingPunct="0"/>
              <a:r>
                <a:rPr lang="en-US" altLang="zh-CN" b="1">
                  <a:solidFill>
                    <a:srgbClr val="FFFFFF"/>
                  </a:solidFill>
                </a:rPr>
                <a:t>3</a:t>
              </a:r>
            </a:p>
          </p:txBody>
        </p:sp>
      </p:grpSp>
      <p:grpSp>
        <p:nvGrpSpPr>
          <p:cNvPr id="92" name="Group 104"/>
          <p:cNvGrpSpPr>
            <a:grpSpLocks/>
          </p:cNvGrpSpPr>
          <p:nvPr/>
        </p:nvGrpSpPr>
        <p:grpSpPr bwMode="auto">
          <a:xfrm>
            <a:off x="1524000" y="1841568"/>
            <a:ext cx="762000" cy="665162"/>
            <a:chOff x="1248" y="768"/>
            <a:chExt cx="480" cy="419"/>
          </a:xfrm>
        </p:grpSpPr>
        <p:grpSp>
          <p:nvGrpSpPr>
            <p:cNvPr id="93" name="Group 2"/>
            <p:cNvGrpSpPr>
              <a:grpSpLocks/>
            </p:cNvGrpSpPr>
            <p:nvPr/>
          </p:nvGrpSpPr>
          <p:grpSpPr bwMode="auto">
            <a:xfrm>
              <a:off x="1248" y="768"/>
              <a:ext cx="480" cy="419"/>
              <a:chOff x="1110" y="2656"/>
              <a:chExt cx="1549" cy="1351"/>
            </a:xfrm>
          </p:grpSpPr>
          <p:sp>
            <p:nvSpPr>
              <p:cNvPr id="95" name="AutoShape 3"/>
              <p:cNvSpPr>
                <a:spLocks noChangeArrowheads="1"/>
              </p:cNvSpPr>
              <p:nvPr/>
            </p:nvSpPr>
            <p:spPr bwMode="gray">
              <a:xfrm>
                <a:off x="1123" y="2679"/>
                <a:ext cx="1536" cy="1328"/>
              </a:xfrm>
              <a:prstGeom prst="hexagon">
                <a:avLst>
                  <a:gd name="adj" fmla="val 28916"/>
                  <a:gd name="vf" fmla="val 115470"/>
                </a:avLst>
              </a:prstGeom>
              <a:gradFill rotWithShape="1">
                <a:gsLst>
                  <a:gs pos="0">
                    <a:srgbClr val="9FFBAA"/>
                  </a:gs>
                  <a:gs pos="100000">
                    <a:srgbClr val="4A744F"/>
                  </a:gs>
                </a:gsLst>
                <a:lin ang="5400000" scaled="1"/>
              </a:gradFill>
              <a:ln w="9525">
                <a:noFill/>
                <a:miter lim="800000"/>
                <a:headEnd/>
                <a:tailEnd/>
              </a:ln>
            </p:spPr>
            <p:txBody>
              <a:bodyPr wrap="none" anchor="ctr"/>
              <a:lstStyle/>
              <a:p>
                <a:pPr algn="ctr" eaLnBrk="0" hangingPunct="0"/>
                <a:endParaRPr lang="zh-CN" altLang="zh-CN"/>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adFill rotWithShape="1">
                <a:gsLst>
                  <a:gs pos="0">
                    <a:srgbClr val="9FFBAA"/>
                  </a:gs>
                  <a:gs pos="100000">
                    <a:srgbClr val="4A744F"/>
                  </a:gs>
                </a:gsLst>
                <a:lin ang="5400000" scaled="1"/>
              </a:gradFill>
              <a:ln w="9525">
                <a:solidFill>
                  <a:srgbClr val="C0C0C0"/>
                </a:solidFill>
                <a:miter lim="800000"/>
                <a:headEnd/>
                <a:tailEnd/>
              </a:ln>
            </p:spPr>
            <p:txBody>
              <a:bodyPr wrap="none" anchor="ctr"/>
              <a:lstStyle/>
              <a:p>
                <a:pPr algn="ctr" eaLnBrk="0" hangingPunct="0"/>
                <a:endParaRPr lang="zh-CN" altLang="zh-CN"/>
              </a:p>
            </p:txBody>
          </p:sp>
          <p:sp>
            <p:nvSpPr>
              <p:cNvPr id="97" name="AutoShape 5"/>
              <p:cNvSpPr>
                <a:spLocks noChangeArrowheads="1"/>
              </p:cNvSpPr>
              <p:nvPr/>
            </p:nvSpPr>
            <p:spPr bwMode="gray">
              <a:xfrm>
                <a:off x="1200" y="2736"/>
                <a:ext cx="1350" cy="1168"/>
              </a:xfrm>
              <a:prstGeom prst="hexagon">
                <a:avLst>
                  <a:gd name="adj" fmla="val 28896"/>
                  <a:gd name="vf" fmla="val 115470"/>
                </a:avLst>
              </a:prstGeom>
              <a:gradFill rotWithShape="1">
                <a:gsLst>
                  <a:gs pos="0">
                    <a:srgbClr val="9FFBAA"/>
                  </a:gs>
                  <a:gs pos="100000">
                    <a:srgbClr val="4A744F"/>
                  </a:gs>
                </a:gsLst>
                <a:lin ang="5400000" scaled="1"/>
              </a:gradFill>
              <a:ln w="9525">
                <a:solidFill>
                  <a:srgbClr val="FEFEFE"/>
                </a:solidFill>
                <a:miter lim="800000"/>
                <a:headEnd/>
                <a:tailEnd/>
              </a:ln>
            </p:spPr>
            <p:txBody>
              <a:bodyPr wrap="none" anchor="ctr"/>
              <a:lstStyle/>
              <a:p>
                <a:pPr algn="ctr" eaLnBrk="0" hangingPunct="0"/>
                <a:endParaRPr lang="zh-CN" altLang="zh-CN"/>
              </a:p>
            </p:txBody>
          </p:sp>
        </p:grpSp>
        <p:sp>
          <p:nvSpPr>
            <p:cNvPr id="94" name="Text Box 12"/>
            <p:cNvSpPr txBox="1">
              <a:spLocks noChangeArrowheads="1"/>
            </p:cNvSpPr>
            <p:nvPr/>
          </p:nvSpPr>
          <p:spPr bwMode="gray">
            <a:xfrm>
              <a:off x="1372" y="830"/>
              <a:ext cx="223" cy="288"/>
            </a:xfrm>
            <a:prstGeom prst="rect">
              <a:avLst/>
            </a:prstGeom>
            <a:noFill/>
            <a:ln w="9525" algn="ctr">
              <a:noFill/>
              <a:miter lim="800000"/>
              <a:headEnd/>
              <a:tailEnd/>
            </a:ln>
          </p:spPr>
          <p:txBody>
            <a:bodyPr wrap="none">
              <a:spAutoFit/>
            </a:bodyPr>
            <a:lstStyle/>
            <a:p>
              <a:pPr algn="ctr" eaLnBrk="0" hangingPunct="0"/>
              <a:r>
                <a:rPr lang="en-US" altLang="zh-CN" b="1">
                  <a:solidFill>
                    <a:srgbClr val="FFFFFF"/>
                  </a:solidFill>
                </a:rPr>
                <a:t>1</a:t>
              </a:r>
            </a:p>
          </p:txBody>
        </p:sp>
      </p:grpSp>
      <p:grpSp>
        <p:nvGrpSpPr>
          <p:cNvPr id="98" name="Group 116"/>
          <p:cNvGrpSpPr>
            <a:grpSpLocks/>
          </p:cNvGrpSpPr>
          <p:nvPr/>
        </p:nvGrpSpPr>
        <p:grpSpPr bwMode="auto">
          <a:xfrm>
            <a:off x="1524000" y="5178464"/>
            <a:ext cx="762000" cy="665162"/>
            <a:chOff x="1248" y="1248"/>
            <a:chExt cx="480" cy="419"/>
          </a:xfrm>
        </p:grpSpPr>
        <p:grpSp>
          <p:nvGrpSpPr>
            <p:cNvPr id="99" name="Group 6"/>
            <p:cNvGrpSpPr>
              <a:grpSpLocks/>
            </p:cNvGrpSpPr>
            <p:nvPr/>
          </p:nvGrpSpPr>
          <p:grpSpPr bwMode="auto">
            <a:xfrm>
              <a:off x="1248" y="1248"/>
              <a:ext cx="480" cy="419"/>
              <a:chOff x="3174" y="2656"/>
              <a:chExt cx="1549" cy="1351"/>
            </a:xfrm>
          </p:grpSpPr>
          <p:sp>
            <p:nvSpPr>
              <p:cNvPr id="101" name="AutoShape 7"/>
              <p:cNvSpPr>
                <a:spLocks noChangeArrowheads="1"/>
              </p:cNvSpPr>
              <p:nvPr/>
            </p:nvSpPr>
            <p:spPr bwMode="gray">
              <a:xfrm>
                <a:off x="3187" y="2679"/>
                <a:ext cx="1536" cy="1328"/>
              </a:xfrm>
              <a:prstGeom prst="hexagon">
                <a:avLst>
                  <a:gd name="adj" fmla="val 28916"/>
                  <a:gd name="vf" fmla="val 115470"/>
                </a:avLst>
              </a:prstGeom>
              <a:gradFill rotWithShape="1">
                <a:gsLst>
                  <a:gs pos="0">
                    <a:srgbClr val="B0DCEA"/>
                  </a:gs>
                  <a:gs pos="100000">
                    <a:srgbClr val="51666C"/>
                  </a:gs>
                </a:gsLst>
                <a:lin ang="5400000" scaled="1"/>
              </a:gradFill>
              <a:ln w="9525">
                <a:noFill/>
                <a:miter lim="800000"/>
                <a:headEnd/>
                <a:tailEnd/>
              </a:ln>
            </p:spPr>
            <p:txBody>
              <a:bodyPr wrap="none" anchor="ctr"/>
              <a:lstStyle/>
              <a:p>
                <a:pPr algn="ctr" eaLnBrk="0" hangingPunct="0"/>
                <a:endParaRPr lang="zh-CN" altLang="zh-CN"/>
              </a:p>
            </p:txBody>
          </p:sp>
          <p:sp>
            <p:nvSpPr>
              <p:cNvPr id="102" name="AutoShape 8"/>
              <p:cNvSpPr>
                <a:spLocks noChangeArrowheads="1"/>
              </p:cNvSpPr>
              <p:nvPr/>
            </p:nvSpPr>
            <p:spPr bwMode="gray">
              <a:xfrm>
                <a:off x="3174" y="2656"/>
                <a:ext cx="1536" cy="1328"/>
              </a:xfrm>
              <a:prstGeom prst="hexagon">
                <a:avLst>
                  <a:gd name="adj" fmla="val 28916"/>
                  <a:gd name="vf" fmla="val 115470"/>
                </a:avLst>
              </a:prstGeom>
              <a:gradFill rotWithShape="1">
                <a:gsLst>
                  <a:gs pos="0">
                    <a:srgbClr val="B0DCEA"/>
                  </a:gs>
                  <a:gs pos="100000">
                    <a:srgbClr val="51666C"/>
                  </a:gs>
                </a:gsLst>
                <a:lin ang="5400000" scaled="1"/>
              </a:gradFill>
              <a:ln w="9525">
                <a:solidFill>
                  <a:srgbClr val="C0C0C0"/>
                </a:solidFill>
                <a:miter lim="800000"/>
                <a:headEnd/>
                <a:tailEnd/>
              </a:ln>
            </p:spPr>
            <p:txBody>
              <a:bodyPr wrap="none" anchor="ctr"/>
              <a:lstStyle/>
              <a:p>
                <a:pPr algn="ctr" eaLnBrk="0" hangingPunct="0"/>
                <a:endParaRPr lang="zh-CN" altLang="zh-CN"/>
              </a:p>
            </p:txBody>
          </p:sp>
          <p:sp>
            <p:nvSpPr>
              <p:cNvPr id="103" name="AutoShape 9"/>
              <p:cNvSpPr>
                <a:spLocks noChangeArrowheads="1"/>
              </p:cNvSpPr>
              <p:nvPr/>
            </p:nvSpPr>
            <p:spPr bwMode="gray">
              <a:xfrm>
                <a:off x="3264" y="2736"/>
                <a:ext cx="1350" cy="1168"/>
              </a:xfrm>
              <a:prstGeom prst="hexagon">
                <a:avLst>
                  <a:gd name="adj" fmla="val 28896"/>
                  <a:gd name="vf" fmla="val 115470"/>
                </a:avLst>
              </a:prstGeom>
              <a:gradFill rotWithShape="1">
                <a:gsLst>
                  <a:gs pos="0">
                    <a:srgbClr val="B0DCEA"/>
                  </a:gs>
                  <a:gs pos="100000">
                    <a:srgbClr val="51666C"/>
                  </a:gs>
                </a:gsLst>
                <a:lin ang="5400000" scaled="1"/>
              </a:gradFill>
              <a:ln w="9525">
                <a:solidFill>
                  <a:srgbClr val="FEFEFE"/>
                </a:solidFill>
                <a:miter lim="800000"/>
                <a:headEnd/>
                <a:tailEnd/>
              </a:ln>
            </p:spPr>
            <p:txBody>
              <a:bodyPr wrap="none" anchor="ctr"/>
              <a:lstStyle/>
              <a:p>
                <a:pPr algn="ctr" eaLnBrk="0" hangingPunct="0"/>
                <a:endParaRPr lang="zh-CN" altLang="zh-CN"/>
              </a:p>
            </p:txBody>
          </p:sp>
        </p:grpSp>
        <p:sp>
          <p:nvSpPr>
            <p:cNvPr id="100" name="Text Box 15"/>
            <p:cNvSpPr txBox="1">
              <a:spLocks noChangeArrowheads="1"/>
            </p:cNvSpPr>
            <p:nvPr/>
          </p:nvSpPr>
          <p:spPr bwMode="gray">
            <a:xfrm>
              <a:off x="1372" y="1310"/>
              <a:ext cx="223" cy="288"/>
            </a:xfrm>
            <a:prstGeom prst="rect">
              <a:avLst/>
            </a:prstGeom>
            <a:gradFill rotWithShape="1">
              <a:gsLst>
                <a:gs pos="0">
                  <a:srgbClr val="B0DCEA"/>
                </a:gs>
                <a:gs pos="100000">
                  <a:srgbClr val="51666C"/>
                </a:gs>
              </a:gsLst>
              <a:lin ang="5400000" scaled="1"/>
            </a:gradFill>
            <a:ln w="9525" algn="ctr">
              <a:noFill/>
              <a:miter lim="800000"/>
              <a:headEnd/>
              <a:tailEnd/>
            </a:ln>
          </p:spPr>
          <p:txBody>
            <a:bodyPr wrap="none">
              <a:spAutoFit/>
            </a:bodyPr>
            <a:lstStyle/>
            <a:p>
              <a:pPr algn="ctr" eaLnBrk="0" hangingPunct="0"/>
              <a:r>
                <a:rPr lang="en-US" altLang="zh-CN" b="1">
                  <a:solidFill>
                    <a:srgbClr val="FFFFFF"/>
                  </a:solidFill>
                </a:rPr>
                <a:t>4</a:t>
              </a:r>
            </a:p>
          </p:txBody>
        </p:sp>
      </p:grpSp>
    </p:spTree>
  </p:cSld>
  <p:clrMapOvr>
    <a:masterClrMapping/>
  </p:clrMapOvr>
  <p:transition spd="med">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5"/>
          <p:cNvSpPr txBox="1">
            <a:spLocks noChangeArrowheads="1"/>
          </p:cNvSpPr>
          <p:nvPr/>
        </p:nvSpPr>
        <p:spPr bwMode="auto">
          <a:xfrm>
            <a:off x="395288" y="692150"/>
            <a:ext cx="8382000" cy="525463"/>
          </a:xfrm>
          <a:prstGeom prst="rect">
            <a:avLst/>
          </a:prstGeom>
          <a:noFill/>
          <a:ln w="9525">
            <a:noFill/>
            <a:miter lim="800000"/>
            <a:headEnd/>
            <a:tailEnd/>
          </a:ln>
        </p:spPr>
        <p:txBody>
          <a:bodyPr>
            <a:spAutoFit/>
          </a:bodyPr>
          <a:lstStyle/>
          <a:p>
            <a:pPr algn="just">
              <a:lnSpc>
                <a:spcPct val="130000"/>
              </a:lnSpc>
              <a:spcBef>
                <a:spcPct val="50000"/>
              </a:spcBef>
              <a:buFont typeface="Wingdings" pitchFamily="2" charset="2"/>
              <a:buChar char="Ø"/>
            </a:pPr>
            <a:r>
              <a:rPr lang="en-US" altLang="zh-CN">
                <a:solidFill>
                  <a:srgbClr val="FF0000"/>
                </a:solidFill>
              </a:rPr>
              <a:t> http://www.alexa.com/</a:t>
            </a:r>
          </a:p>
        </p:txBody>
      </p:sp>
      <p:pic>
        <p:nvPicPr>
          <p:cNvPr id="22531" name="Picture 4"/>
          <p:cNvPicPr>
            <a:picLocks noChangeAspect="1" noChangeArrowheads="1"/>
          </p:cNvPicPr>
          <p:nvPr/>
        </p:nvPicPr>
        <p:blipFill>
          <a:blip r:embed="rId2"/>
          <a:srcRect/>
          <a:stretch>
            <a:fillRect/>
          </a:stretch>
        </p:blipFill>
        <p:spPr bwMode="auto">
          <a:xfrm>
            <a:off x="395288" y="1557338"/>
            <a:ext cx="8478837" cy="4256087"/>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5"/>
          <p:cNvSpPr txBox="1">
            <a:spLocks noChangeArrowheads="1"/>
          </p:cNvSpPr>
          <p:nvPr/>
        </p:nvSpPr>
        <p:spPr bwMode="auto">
          <a:xfrm>
            <a:off x="395288" y="692150"/>
            <a:ext cx="8382000" cy="525463"/>
          </a:xfrm>
          <a:prstGeom prst="rect">
            <a:avLst/>
          </a:prstGeom>
          <a:noFill/>
          <a:ln w="9525">
            <a:noFill/>
            <a:miter lim="800000"/>
            <a:headEnd/>
            <a:tailEnd/>
          </a:ln>
        </p:spPr>
        <p:txBody>
          <a:bodyPr>
            <a:spAutoFit/>
          </a:bodyPr>
          <a:lstStyle/>
          <a:p>
            <a:pPr algn="just">
              <a:lnSpc>
                <a:spcPct val="130000"/>
              </a:lnSpc>
              <a:spcBef>
                <a:spcPct val="50000"/>
              </a:spcBef>
              <a:buFont typeface="Wingdings" pitchFamily="2" charset="2"/>
              <a:buChar char="Ø"/>
            </a:pPr>
            <a:r>
              <a:rPr lang="en-US" altLang="zh-CN">
                <a:solidFill>
                  <a:srgbClr val="FF0000"/>
                </a:solidFill>
              </a:rPr>
              <a:t> http://www.alexa.com/</a:t>
            </a:r>
          </a:p>
        </p:txBody>
      </p:sp>
      <p:pic>
        <p:nvPicPr>
          <p:cNvPr id="23555" name="Picture 2"/>
          <p:cNvPicPr>
            <a:picLocks noChangeAspect="1" noChangeArrowheads="1"/>
          </p:cNvPicPr>
          <p:nvPr/>
        </p:nvPicPr>
        <p:blipFill>
          <a:blip r:embed="rId2"/>
          <a:srcRect/>
          <a:stretch>
            <a:fillRect/>
          </a:stretch>
        </p:blipFill>
        <p:spPr bwMode="auto">
          <a:xfrm>
            <a:off x="411163" y="1412875"/>
            <a:ext cx="8618537" cy="4176713"/>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5"/>
          <p:cNvSpPr txBox="1">
            <a:spLocks noChangeArrowheads="1"/>
          </p:cNvSpPr>
          <p:nvPr/>
        </p:nvSpPr>
        <p:spPr bwMode="auto">
          <a:xfrm>
            <a:off x="395288" y="692150"/>
            <a:ext cx="8382000" cy="525463"/>
          </a:xfrm>
          <a:prstGeom prst="rect">
            <a:avLst/>
          </a:prstGeom>
          <a:noFill/>
          <a:ln w="9525">
            <a:noFill/>
            <a:miter lim="800000"/>
            <a:headEnd/>
            <a:tailEnd/>
          </a:ln>
        </p:spPr>
        <p:txBody>
          <a:bodyPr>
            <a:spAutoFit/>
          </a:bodyPr>
          <a:lstStyle/>
          <a:p>
            <a:pPr algn="just">
              <a:lnSpc>
                <a:spcPct val="130000"/>
              </a:lnSpc>
              <a:spcBef>
                <a:spcPct val="50000"/>
              </a:spcBef>
              <a:buFont typeface="Wingdings" pitchFamily="2" charset="2"/>
              <a:buChar char="Ø"/>
            </a:pPr>
            <a:r>
              <a:rPr lang="en-US" altLang="zh-CN">
                <a:solidFill>
                  <a:srgbClr val="FF0000"/>
                </a:solidFill>
              </a:rPr>
              <a:t> http://www.alexa.com/</a:t>
            </a:r>
          </a:p>
        </p:txBody>
      </p:sp>
      <p:pic>
        <p:nvPicPr>
          <p:cNvPr id="24579" name="Picture 2"/>
          <p:cNvPicPr>
            <a:picLocks noChangeAspect="1" noChangeArrowheads="1"/>
          </p:cNvPicPr>
          <p:nvPr/>
        </p:nvPicPr>
        <p:blipFill>
          <a:blip r:embed="rId2"/>
          <a:srcRect/>
          <a:stretch>
            <a:fillRect/>
          </a:stretch>
        </p:blipFill>
        <p:spPr bwMode="auto">
          <a:xfrm>
            <a:off x="344488" y="1341438"/>
            <a:ext cx="8455025" cy="4175125"/>
          </a:xfrm>
          <a:prstGeom prst="rect">
            <a:avLst/>
          </a:prstGeom>
          <a:noFill/>
          <a:ln w="9525">
            <a:noFill/>
            <a:miter lim="800000"/>
            <a:headEnd/>
            <a:tailEnd/>
          </a:ln>
        </p:spPr>
      </p:pic>
      <p:sp>
        <p:nvSpPr>
          <p:cNvPr id="4" name="矩形 3"/>
          <p:cNvSpPr/>
          <p:nvPr/>
        </p:nvSpPr>
        <p:spPr>
          <a:xfrm>
            <a:off x="852984" y="5745707"/>
            <a:ext cx="7924303" cy="369332"/>
          </a:xfrm>
          <a:prstGeom prst="rect">
            <a:avLst/>
          </a:prstGeom>
        </p:spPr>
        <p:txBody>
          <a:bodyPr wrap="square">
            <a:spAutoFit/>
          </a:bodyPr>
          <a:lstStyle/>
          <a:p>
            <a:r>
              <a:rPr lang="en-US" altLang="zh-CN" dirty="0" smtClean="0">
                <a:solidFill>
                  <a:srgbClr val="FF0000"/>
                </a:solidFill>
              </a:rPr>
              <a:t>Actually, </a:t>
            </a:r>
            <a:r>
              <a:rPr lang="en-US" altLang="zh-CN" dirty="0" smtClean="0"/>
              <a:t>Search engine is the main way for users to obtain information</a:t>
            </a:r>
            <a:endParaRPr lang="zh-CN" altLang="en-US" dirty="0"/>
          </a:p>
        </p:txBody>
      </p:sp>
    </p:spTree>
  </p:cSld>
  <p:clrMapOvr>
    <a:masterClrMapping/>
  </p:clrMapOvr>
  <p:transition spd="med">
    <p:wipe dir="r"/>
  </p:transition>
  <p:timing>
    <p:tnLst>
      <p:par>
        <p:cTn id="1" dur="indefinite" restart="never" nodeType="tmRoot"/>
      </p:par>
    </p:tnLst>
  </p:timing>
</p:sld>
</file>

<file path=ppt/theme/theme1.xml><?xml version="1.0" encoding="utf-8"?>
<a:theme xmlns:a="http://schemas.openxmlformats.org/drawingml/2006/main" name="SE10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SE10 slides.thmx</Template>
  <TotalTime>2857</TotalTime>
  <Words>1946</Words>
  <Application>Microsoft Office PowerPoint</Application>
  <PresentationFormat>全屏显示(4:3)</PresentationFormat>
  <Paragraphs>241</Paragraphs>
  <Slides>39</Slides>
  <Notes>2</Notes>
  <HiddenSlides>0</HiddenSlides>
  <MMClips>1</MMClips>
  <ScaleCrop>false</ScaleCrop>
  <HeadingPairs>
    <vt:vector size="4" baseType="variant">
      <vt:variant>
        <vt:lpstr>主题</vt:lpstr>
      </vt:variant>
      <vt:variant>
        <vt:i4>1</vt:i4>
      </vt:variant>
      <vt:variant>
        <vt:lpstr>幻灯片标题</vt:lpstr>
      </vt:variant>
      <vt:variant>
        <vt:i4>39</vt:i4>
      </vt:variant>
    </vt:vector>
  </HeadingPairs>
  <TitlesOfParts>
    <vt:vector size="40" baseType="lpstr">
      <vt:lpstr>SE10 slides</vt:lpstr>
      <vt:lpstr>PowerPoint 演示文稿</vt:lpstr>
      <vt:lpstr>Search Engine and Big Data</vt:lpstr>
      <vt:lpstr>PowerPoint 演示文稿</vt:lpstr>
      <vt:lpstr>PowerPoint 演示文稿</vt:lpstr>
      <vt:lpstr>Topics covered/Contents</vt:lpstr>
      <vt:lpstr>Chapter 1- Why we focus on                      search engines?</vt:lpstr>
      <vt:lpstr>PowerPoint 演示文稿</vt:lpstr>
      <vt:lpstr>PowerPoint 演示文稿</vt:lpstr>
      <vt:lpstr>PowerPoint 演示文稿</vt:lpstr>
      <vt:lpstr>Chapter 1- Why we focus on                      search engines?</vt:lpstr>
      <vt:lpstr>The importance of search</vt:lpstr>
      <vt:lpstr>PowerPoint 演示文稿</vt:lpstr>
      <vt:lpstr>PowerPoint 演示文稿</vt:lpstr>
      <vt:lpstr>Chapter 1- Why we focus on                      search engines?</vt:lpstr>
      <vt:lpstr>PowerPoint 演示文稿</vt:lpstr>
      <vt:lpstr>PowerPoint 演示文稿</vt:lpstr>
      <vt:lpstr>PowerPoint 演示文稿</vt:lpstr>
      <vt:lpstr>Chapter 1- Why we focus on                      search engines?</vt:lpstr>
      <vt:lpstr>PowerPoint 演示文稿</vt:lpstr>
      <vt:lpstr>Chapter 2- Basic Concepts and Development History</vt:lpstr>
      <vt:lpstr>PowerPoint 演示文稿</vt:lpstr>
      <vt:lpstr>Chapter 2- Basic Concepts and Development History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Chapter 2- Basic Concepts and Development History</vt:lpstr>
      <vt:lpstr>PowerPoint 演示文稿</vt:lpstr>
      <vt:lpstr>Core technology for SE </vt:lpstr>
      <vt:lpstr>Homework </vt:lpstr>
    </vt:vector>
  </TitlesOfParts>
  <Company>St Andrews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Figures – Chapter 1</dc:title>
  <dc:creator>Ian Sommerville</dc:creator>
  <cp:lastModifiedBy>xb21cn</cp:lastModifiedBy>
  <cp:revision>179</cp:revision>
  <dcterms:created xsi:type="dcterms:W3CDTF">2009-12-29T10:39:27Z</dcterms:created>
  <dcterms:modified xsi:type="dcterms:W3CDTF">2022-03-14T10:42:20Z</dcterms:modified>
</cp:coreProperties>
</file>